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61" r:id="rId6"/>
    <p:sldId id="267" r:id="rId7"/>
    <p:sldId id="268" r:id="rId8"/>
    <p:sldId id="264" r:id="rId9"/>
    <p:sldId id="281" r:id="rId10"/>
    <p:sldId id="263" r:id="rId11"/>
    <p:sldId id="269" r:id="rId12"/>
    <p:sldId id="270" r:id="rId13"/>
    <p:sldId id="265" r:id="rId14"/>
    <p:sldId id="277" r:id="rId15"/>
    <p:sldId id="275" r:id="rId16"/>
    <p:sldId id="262" r:id="rId17"/>
    <p:sldId id="272" r:id="rId18"/>
    <p:sldId id="271" r:id="rId19"/>
    <p:sldId id="266" r:id="rId20"/>
    <p:sldId id="278" r:id="rId21"/>
    <p:sldId id="274" r:id="rId22"/>
    <p:sldId id="280" r:id="rId23"/>
    <p:sldId id="260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1C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16" autoAdjust="0"/>
    <p:restoredTop sz="86534" autoAdjust="0"/>
  </p:normalViewPr>
  <p:slideViewPr>
    <p:cSldViewPr>
      <p:cViewPr>
        <p:scale>
          <a:sx n="60" d="100"/>
          <a:sy n="60" d="100"/>
        </p:scale>
        <p:origin x="-1992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83C82-3BD2-4106-AFEE-CE0DEA9C5959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AAD97-4CC6-4D45-A005-435AF25B1D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35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D97-4CC6-4D45-A005-435AF25B1D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AAD97-4CC6-4D45-A005-435AF25B1DA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C53-9C69-4CFF-853F-92506368F2D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9903-D746-4CE3-965A-2AD837330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968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C53-9C69-4CFF-853F-92506368F2D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9903-D746-4CE3-965A-2AD837330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565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C53-9C69-4CFF-853F-92506368F2D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9903-D746-4CE3-965A-2AD837330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697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C53-9C69-4CFF-853F-92506368F2D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9903-D746-4CE3-965A-2AD837330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95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C53-9C69-4CFF-853F-92506368F2D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9903-D746-4CE3-965A-2AD837330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57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C53-9C69-4CFF-853F-92506368F2D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9903-D746-4CE3-965A-2AD837330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838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C53-9C69-4CFF-853F-92506368F2D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9903-D746-4CE3-965A-2AD837330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066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C53-9C69-4CFF-853F-92506368F2D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9903-D746-4CE3-965A-2AD837330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27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C53-9C69-4CFF-853F-92506368F2D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9903-D746-4CE3-965A-2AD837330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34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C53-9C69-4CFF-853F-92506368F2D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9903-D746-4CE3-965A-2AD837330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734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DC53-9C69-4CFF-853F-92506368F2D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9903-D746-4CE3-965A-2AD837330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7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CDC53-9C69-4CFF-853F-92506368F2D1}" type="datetimeFigureOut">
              <a:rPr lang="en-US" smtClean="0"/>
              <a:pPr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9903-D746-4CE3-965A-2AD837330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904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danrupple.com/wp-content/uploads/2013/10/golden_light_in_the_dark_night_Wallpaper_cor4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377" y="0"/>
            <a:ext cx="920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anrupple.com/wp-content/uploads/2013/10/golden_light_in_the_dark_night_Wallpaper_cor4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20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83377" y="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Immorality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9885" y="421383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Karina Aguilera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Sabreena Singh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Priti Prasad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263" y="0"/>
            <a:ext cx="92763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3810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Immorality</a:t>
            </a:r>
            <a:r>
              <a:rPr lang="en-US" sz="4400" b="1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4343400"/>
            <a:ext cx="3740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Sabreena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Singh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Karina Aguilera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Priti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Prasad </a:t>
            </a:r>
          </a:p>
        </p:txBody>
      </p:sp>
    </p:spTree>
    <p:extLst>
      <p:ext uri="{BB962C8B-B14F-4D97-AF65-F5344CB8AC3E}">
        <p14:creationId xmlns:p14="http://schemas.microsoft.com/office/powerpoint/2010/main" xmlns="" val="309954487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212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danrupple.com/wp-content/uploads/2013/10/golden_light_in_the_dark_night_Wallpaper_cor4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20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784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76400" y="304800"/>
            <a:ext cx="61847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Question: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4800" y="1249977"/>
            <a:ext cx="82827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How can emotion affect our decisions?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4" descr="https://sp2.yimg.com/ib/th?id=HN.608036544533366342&amp;pid=15.1&amp;H=106&amp;W=1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2971800"/>
            <a:ext cx="3505200" cy="2322195"/>
          </a:xfrm>
          <a:prstGeom prst="rect">
            <a:avLst/>
          </a:prstGeom>
          <a:noFill/>
        </p:spPr>
      </p:pic>
      <p:pic>
        <p:nvPicPr>
          <p:cNvPr id="11" name="Picture 2" descr="https://sp1.yimg.com/ib/th?id=HN.608029238790914513&amp;pid=15.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2590800"/>
            <a:ext cx="4572000" cy="3057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277323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28600"/>
            <a:ext cx="4410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Emotion Claim: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5652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smtClean="0"/>
              <a:t> 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Social-Specific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Intuition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https://encrypted-tbn1.gstatic.com/images?q=tbn:ANd9GcTWm0fQl5DIZJ_E0L0ovlNgb03PnUjSbJynDj-HiovEgZqyxH9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905000"/>
            <a:ext cx="4495800" cy="36800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28600"/>
            <a:ext cx="44101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Emotion Claim: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4738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Emotional Coloring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19912" r="16252"/>
          <a:stretch>
            <a:fillRect/>
          </a:stretch>
        </p:blipFill>
        <p:spPr bwMode="auto">
          <a:xfrm>
            <a:off x="2590800" y="2209800"/>
            <a:ext cx="4038600" cy="335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86200" y="17526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Brooke Bliss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danrupple.com/wp-content/uploads/2013/10/golden_light_in_the_dark_night_Wallpaper_cor4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378" y="0"/>
            <a:ext cx="920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anrupple.com/wp-content/uploads/2013/10/golden_light_in_the_dark_night_Wallpaper_cor4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20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669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05000" y="228600"/>
            <a:ext cx="5547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Linking Question: Art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066800"/>
            <a:ext cx="85475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How is cruelty portrayed in various art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forms and what is its impact on society?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" descr="data:image/jpeg;base64,/9j/4AAQSkZJRgABAQAAAQABAAD/2wCEAAkGBhQRERQUEhIVFRUSFhcWFxYXFRcYFhUUFRIVFBgXGBcXHCYgFxkjGRYUHy8hIycpLSwsFR4xNTAqNSYrLCkBCQoKDgwOGg8PFy8kHyQ0LCwsLy8wKSw2KiksLCotNC81Ni0sLDQtLi8vLCwpNCwsMCksLCosLCoqNCwsLDIsLP/AABEIANQAzAMBIgACEQEDEQH/xAAcAAEAAgIDAQAAAAAAAAAAAAAABAUDBgECBwj/xABAEAABAwEEBggDBgUDBQAAAAABAAIDEQQFITEGEkFRYXEHEyJCgZGhsTLB0RQjUoLh8AgVQ2JyU5LCM5OisvH/xAAbAQEAAgMBAQAAAAAAAAAAAAAAAwQBAgUGB//EADgRAAEDAgMECQMDAgcAAAAAAAEAAgMEERIhMQVBUXETImGBkaGx0fAyweEUI0Ik8QYzQ2JyorL/2gAMAwEAAhEDEQA/APcURERERERERERERERERERESqIiIi6vfQEnICvksE2FyiwQTa0kg2M1R40JPuFJVTo+/WbI4955PorZVKKXpoRJxue65t5KWZuB5bw9kREVxRIiIiIiIiIiIiIiIiIiIiIiIiIodvtJiLX92uq4bgcneB91MWK0wB7HNPeFP1UM7XOjOA9bdz+eS3YQHDFosjHAgEGoK5WuXNeRjd1UmVaA/hNcuS2NV6GsZVx4xkRkRwK3mhMTrHuRERXlCoNutGpJFucXNPiBT1opyo9JzhHzPsFa2K0dZG128Y88j61XMgqL1csB3WI8AD9vFWXx/tMfzHms6rr+tGrCRtd2fPP0qrFa5pNaKvaz8IqeZ/QeqxtefoaR5GpyHf8AhKVmOUDvU7RsfdHi4+wVqq3R8fcjm73Vkpdmi1JHyC1qDeV3NERQLfaKubE34n/Efws2+JGCszSiJuI8h2k6BRsaXGymseCKjIrsuAKYDYuVKL2zWiIiLKIiIiIiIiIi4cNyitt4DtSQarjke67kfkVG+VrCMRtdbBpdopaIikWqIiIi1jSKyasmsMnj/wAhn8lMuK9takbziPhO8buamX1ZesiNM29oeGfpVakDTELxNa9+zK/pY/pdnbjxHjmuzCBUQYXahb4irbnvTrW0d8bc+I3qyXr6edlRGJIzkVyZGGN2Fyo9KPhj5n2CaM2mrXM3Go5HP1900o+GPmfYKrui06krTsPZPI4e9PJeTqKj9PtfGdMgeRA/uupHH0lJbn6rcCtKt0+vI5284csh6ALab2tGpE87SKDmcP3yWnrb/Ek9yyEcz6D7rGz2ZF/cttuMfcM8f/Yqeol0j7mP/EeuKlOdQVOxenoxhp4xwaPRc6XOR3MrBb7YImFx8BvOwKvuCIu15X4l5oOW3wyHgtYvrShslvgsu2Zkhj5sLdn9w1z+RbMb7iimjscf3kxbUsbj1cYzklPcbXAVxcSKDMjmwvdW1fSf6bPp7Sbi/kbflWHgQxYf5HXsHBXKIi7ipIijPtdXajMXD4jsZz3ngpIUbJGvJw7lsWkaoiIpFqiIiIixWmzNkaWuFQfTiOKyotXNDwWuFwVkEg3C198stlND249lfauw+itLDerJcjQ/hOf6qTLEHAhwqDmFrN6XQYjrNqWb9ref1Xn5/wBTs3rxdeLeDq3keHjbzV9nR1GTsnceK2lFrNg0gczB/aG/vD6q/stsZIKsdXhtHMLo0e0oKsdQ2PA6/nuVeanfFqMuKzrTLysvVyubsrUcjiP3wW5qk0lstWteO7geRy9fdUtvUvTU2Matz7t/v3KahkwSW4qhhmLHBzTQjJbdd14CZlRmPiG4/RaapFitjonhzfEbxuXl9lbSNHJZ30HX3+arpVNOJm5ahW+lH9P83yVCrm/7SJGRObkdbwOGBVKtdsvD6xzmm4Nv/IWaQERAHt9VbXteHWRRDeKu5js+9VUoipVNQ+ok6R+tgPAW/KmjjEbcIW7WAUij/wAG+wVLpPfLWNc0uDWtFZHEgBo3EnAcVYW63iGFtPiLQGjjTPkF5Xpjop9sD32i1zNiYC/q2BgaNUVJNcXOwzK9ftGsYxjaTHhuBiOZsOGW8+nNcmCIkmW1+C8z0y0zMl5C0WSUjqA1sUgFMgdZwBGRLnZ7F790WaMsstiZL1nXTWwNnmnqSZC8azQCcS1oNMdpJ20HknR10KfzGym0Tyvha80hAaCXNBIL3A7CcByJyovY9F7pF0WQWZ05nDHOMdWhrmtca6poThraxrhmu43oqOAAmzWjf81VI4pX5DMraZZQ0EuIAG0qllvJ87urh7Ldr9tPl7qufNJapA3yHdaN5+q2Ww2JsTdVvidpK5MdTLtJ5bFdsQ1O93YOHzkrbo204u7N3Dgu1ksjY2hrRzO0neVmRF3mMaxoa0WAVEkk3KIiLZYRERERERERcEVwO1coiLXL3uPVq+MVbmW7W8RwVRHKWmrSQRtC3pUd73FWr4xjmW7+I48F5DamxS09PSjtIHqPbwXVpqy/Uk8fddLDpHslH5h8x9FcPDZoyAQWuFKhaUQstmtbozVjiPY8wqdJt2Rg6OoGJunb+fmamlomk4o8isckZaSDmDQ+C6rPbLT1jtalCc6ZV3rAvPyBoeQw3G7krzb2zXNdipbFpD11rkgjbVkLQXSEPAL9rG1bQkVYa1yOFc1crhjAK0FKkuPEnMnjl5LLHNAOIXO7sWCCSLFcrlU1/aXWWxD7+UB2yNvakP5RlzNAtFvHptxpBZsPxSv/AOLPqrdPs6pqBeNhtx0HmopKiOPJxXrVtthldrHLIDcBsUeS4PtrHQl2qx9BIdvVaw12jcXNBbXZUnYvG29NVqrjDZ6cpB666u7t6dRqlk1mLWuPaMT615hwGHCq6zNl1jJxPKzFY3yIzP8AfyVY1MTmYGm25e0Wu+WRNEUAADAGig7LWgUAaOA8FTxROlfQVc520+5Ko9G9KLPbzq2aQOf/AKZGrIPynMcRUL0W7LtELd7jmfkOC2ZBV7UqP6i7Wt1GluwdvasGSKmj/bzJXe7rvbC2gxJzO8/RZzM3WDdYaxFQ2oqQMzTcu61fpEs9ndYpXzyGJ0DTJHKx2rLFIAaFhGNSezTaDReyYyOBgY3IDILkOLnm5zKv7HeMcpkaxwcYX9W/+1+o19PJ7fNSV839FnSNa7NNNGbM+1utTuvd2tWQOydJV2BBwrWmWa9vsVstFqAIBhaRjUCreFQTU8jRVqitZC4RgFzjoB8yHapI4S8E3sO1X7ngZkYrso9lsLY8qlxzccXHx+SkK1GXkXeLHhqo3WByRERSLVEREREUOe7Q74XPYf7XGnlkq60XdaG/BKXD/Kh9Vz56qaHPoS4f7SD5ZFTsjY/+duan33e7bLBJPIHFkTdZ+qKkMBGsQNtBU+C4bfsBEJE0Z+0U6qjgTLUa3YAxcKAngBivONPxeb4JmRzxxxGJ4ex8ZL3s1DrtDjUCoqMADxWgdFEVqscrLU6zPfFMwxslAD3RNL/iEeLgwkYkDKpHGNm1IXRGQ5W3ZA34Z2z7Fs6meHYfNfQF7XKJO0zB/o7nuPFay9haSCKEZgqxGkEu8f7R8lGttvMtC4NqNoFDyOK8htKaiqT0sN2u3i2R89fVdanZNH1X5hRUXWWUNaXOIa1oqSSAABtJOQXnWk/S+yMmOxtErsutcD1YP9rc38zQc1zqWjmqnYYm39Ap5JmRi7it+vG84rPGZJpGxsHecfQDMngMV5XpP0ryzkxWFro2nDrKfeu/xH9MevELV7Q2021/WWmVx3a2wbmsyaPJWVlsbYxRgpvO08yvUUuy4KXrS9d3kPdT09DU1mZ6jPM/Pl1V2e4S460zyScSK1JPFxVlDd0bcmN8RU+ZUhF0XyvdqV6Om2dTU46jBficz85LGbMw5sb/ALQos9yxO7uqd7cPTJTkWoe5uhU8lNDKLPYD3Ba3Pd0tmcJI3nsmoe0lrmnfhiOYXsfRn01yTBtltdHTZRzHDrKD4Xgd/cdvPPQFrV7WMwyB7KgE1aR3XDHA7N4VxkzpmGPFZx0K8htXZDaX9+IXbvHD8L6gtF8yv71Bubh+qgug6zsluvUjAjWqQajA54qB0e2x152SObAH4JTsEjcDQccHfmXoVhu1kQ7Ix2uOZ+i8rDsusq5SZ3EAHU56cPfRUn1MMTeoNd3utbboIx80FpkwlgJoBk6NzS10b94xqNxHEhba1tBQYUXKL2VNSx0zAyMaeK5EkjpDcoiIrKjREREREREREREWK02ZsjHMe0Oa4FpB2gihHkVWu0YhDWtjb1YY0NaG5ANFAKHgFbrFNaWs+JwHMqtUwQSt/eAI7fdSRve09QrXLTo7I34aPHDA+RVNedpbZo3yTHq2RgucXClAOG07ANpK2u0aRxt+EF3oPVeJdO2m75jHY20a0UlkAzJNQxpPAVdTiF5V2zKCeYR08pvvAzFuf5K6YqZ2MxPb9lp2lOmE96S6jKsgB7MdcKDvyEZu9BkN56WG6WRY/E78R+Q2Lm6rEIowO87F3Pd4KYuwS2NvRRCzR5r1ezNmNiaJpheQ55/x7B2/AiIiiXdRERERERERRL1s+vE4bQNYcxj7V81LQhbNdhIIUU0YljdG7QgjxV90F6QyRvtFna8gOaJQNlWkMcaHeHM8l7JHpHKM9V3MU9l8/dD0bjeYawE1ilBA3AA+4C96bcsx/pnzA9yuZtU1kdUTTl1iAcrkcOW5fO6YRGO0lrjjZWMelH4o/I/VSo9IojnrN5j6Kobo/NuA/MPksjdGpNpYPE/Raw1e1x/Anm23ssvipDvtyKvYrzidlI3zp7qS1wORqtebow7a9vkVmj0aI/qkchT5rrw1m0D9dP8A9gPW6qvig3SeSvEUCG7Xt/ryeh9wVLawjvE+A+S6scj3DrRkd4P3VVzWjR1/FZEUeVsh+FzW+BcfcKHLczn/ABzPPCgA8lHLNKP8uInvAHrfyWzWNP1Ot4lSbRekbM3iu4Yn0VbPpOO4yvF2HoFnbo3HtLj4j6LK24YR3Sebj9VzJRtSXJuFg8T6FWWmmbrcqitF9Sv71Bubh+qgl1c1uLbpiH9NviK+6ytsjBkxo/KFzX7Bqpjeaa/ifZWBXRsyYz0WkhpOS8A0rn+0XtMTl1xb+WLs08mr64eWtBJoANq+PY7R1lvlee/JK7xc5x+a6FDsoUJe/HiNuFreZ4LMU36qeNhFhiHqrtERF9IREREREREREXQygbUWCQNV3WK0TaoPKvgurrRuVNelvBBY3EnMj24lTRxFzrLm1teyCIuvy7SvSP4croc+12i0kdmOLqxxfK9rsOTWH/cF9BL5b0C6QbTc3ZdHr2eV2s5lBrBxAFQ7Y6gGB3bF9EaM6Y2e3xNkheCHbDgQdrTuI3f/AFdL9QwOwuyvodx7+PZ4XXzp8EjDZwIPDerxERWFAiIiIiIiIiIiIiIiIiwWu2NibrOPIbSdwUe8r2bCKZu2N+Z3Ba6RLaH1oXH0A3bgFxNobVEB6KEYpOGtvnBXIKUv6z8mrteF6OmOODdjfmd5XzBC0stT2nMPe08wT9F9ZWPRsDGQ14DLxO1fNfSbdf2O+bQAKNdIJW0y1JAH4eJcPBQ7LpapvSS1Or7c8r+GuismeJsseDRpXDLRvWUSjeoMowONOO7iusE2tgcHDMfMbwVPguLr3Aqi1wYfnz5orDrBvC4Mw3qKi1wBS/qHcFINoC6G0HksVF1c8DMgcytg0KN07t5su5dVcKLLecbe9XgMVX261veQymrrU7PeNcq7uSmZE53YuZUbQiiBIOI8Bnn9lIntTpXdXF4u4bcdgVnYLrbEMMXbXH5bl2u2xCJgAzOLjvP0ClKOSX+LdPVXqKhIInnzefBvYPf4Yd8kdS+u4eesFt/QNYZZPtmoKtb1WFe8esyrtoPZaNpHNSNrfxO9Gj6kL27+Hm6+ru18pGNomcR/jGAweocpG0raimdE/Q8Oy3svN7dqMNaC3VoA8bn7rcLLeksOErHFu8jEeO1XlltjJBVjq+45hZiFgNiZXWDQDvGB8xms09NUU3VEmNvB2o7/AHHguFJIyTPDY9izoiLpquiIiIiIiIirbXeDnEsgGsci/ut8ciVPkiDhQ5bRv58FyxgAoAABsGSrzRySDC12EbyNe7hzz+6kY5rcyLqps2jwrrSuL3HEjZXicyta0p6RP5daLPZ5YeqbLOwCXDqXWYmj3a2BY9hLNZpGRrUgrfVqmmHRvZbzJfPrmQRGON2u7ViNS7XawEAuqRWtagALWnpIaYWjbbt3nvWZJXyfUVs8Foa9ocxzXNOIc0gg8iMCvD/4i7pD3Q2lgqYh1Mp4E60fkS8fnC9WsNnZYLGxjYoon6oBbE0NYZKUc4AAYVqccVRvuAW5kkMgrHICHngdo/uriOIXPrtouhnjgiGJxOY7Pmanhpw9jnuNhu5r53uu067Bvbgfkf3uUO8LE4ODmZk0AFQd/kp+k2jst0218EoJAxa6lBJET2Xj94EELODXH90Vt4MT7jQr0FK5m0Kfo3nrNt/f5vUWz2aSnblPIU9yFNhs/E+NSVkjm3hZwVUfISvRU1JG0ZG/Mk+pWE2RpzFeaxm6ov8ATb6/VSkUeNw0KtOpoXfUwHmAfVYYrGxvwsaOQx81QyOEdpcZK5kg555HyWyLDaLEyT42g02/qFLFLhJxb1SrqAzMaIbNLTccPJVoviMZOPgCpVltBeRQO1dpOA8N5XWW0Qw5BoO4DH6qA6+ZZXBkLDVxo0NGs9x3AD5KURl/0N7yudJWNpT/AFEoJH8Wj7k+y40klq9jfwip8T9AvqHousfVXRYmkUrC1/8A3CZP+S8J0b6I7TLI19ua6GOoLmu/6z21qQB3aioqfJfTNkja2NjYwAxrWhoGQaAA0DhSis080RJhY65bqvJ10r6iUzubYO05BZkRFbVFERERERERERERERERFw51BU7Fyq28i6U9SzCuL3bGt3czuUFRN0TMQFzuHE8PmgzW8bMRsquRrrXLhgxuFdw+pWw2azNjaGtFAPXieKWazNjaGtGA9TvPFZVUoqHoCZZDeR2p+w7FLNNjs1uTRovm3p3vrr72bAT2LMxjKbNaSkjz5Fg/KtZcKrcOn3Qp8Nq+3MBMVo1RIR/Tma0Nx3BwAIO8O4Lz+7by1qNd8Ww/i/VT1LCbOG5dfY1RGwuifkXaeykySPZmNcbx8Q5jb4JFejNj6cDgpCxS2VjviaDx2+YVQFp+oL0TmzNN4nDkfcZ+N13dejR32+YUSW/m1w1jywC5fd8TcSABxJ+ql3bckkrTIGR2ez1p9pm7DKbdUHtSu/tYCVIyNh0BPkqFXXVEQHSSNbyu4/ZQf52z+7yH1WB94yS4RNIG/b55BTIbGzGrWuoSA4s1S5oPZcW7KjGi5t1o6thIoDkBx5LbqB1mtzWCKh8XSSy4W2ubCxt36FbD0UdHVnvSSUWi0uY6GhMDQBI9v49d2wHA0BOIyqF9A6M6D2O720ssDWOOBkPakdze7GnDLgvEegK55pLx+1GFzomRyNMpqGtkcAAGnvOpUUxoDyX0Yr4Xj3WubaKNbrA2VtHDkdoWG643Rgxvx1cWnYWn5g7OKnoq5pmdKJhk7Q9o7VuJDgwHT0RERWVGiIiIiIiIiIiIiIiIhWOGENGG01J2knaVkRYwgm6zfciIiysKp0phZJZZI5Gh7JRqFpGBBOPjQZ7DRfOfSJ0Sz3cOviBkszsSadqEnuycNzst9Nv0pbIeskjacm1e7wwaPOvkpkkYcCHAEEEEEVBBwIIOYVOIPdO95PVFmgdupPnbuUzrBgG/VfGNkvgjB4rx2+O9WLLwjPfHjh7r2/SnoBsdpLn2ZzrK891o1oq/4Egt/KQOC88vH+Hq8Yz926CUbKPLD4h7QB5lSOp2uz0XRg2vPEMJ6w7Vq1mtcQtELnSxtawuJc6Lr2ghh1axZPxpSuFc1tekdwAWcWu2w3hMGjCctig1jJ/09assjmsHZADWNAVTZehO9HnCztoHapJmjAwOPerTkvojSTRgWu7pLGaN14QxtalrXsALDvID2tPgt42twjCbhUaqZ08pkcLFfJ387IaABV1MXHfyUnR/Ru1XnMGQRukPedTsRje52TRwzOxe26L/AMPVlho+2SOtD8yxtWRDhh2neY5L1G7rsis8YjgjZExuTWNDWjwG3isiNrdAszVc0wAe64C1vQazts0bbM34WMDW7KloxNN5xJW2rXL0g6idsjfhJr494eK2Jrqio2rk7Jc9gfTynrMPiDnf1W1UGnDI3Qj0XKIi7SpoiIiIiIiIiIiIiIiIiIiIiIiIiIiLqGCpO009P2fNdkRYAtoiIiLKLDZodUHi5zvNxKzIi1a0NAaFkm5uiIi2WFGvCyCWMt25g7iMv3xWC5JiYtU/FGS0+GXp7KwULq9SbWGUoof824g+Ir5KjLFgnbOP+LuR08D5FTtddhYeY+clNREV5QIiIiIiIiIiIiIiIiIiIiIiIiIiIiIiIiIiIiIiIiIiIiIusjaj18RiuEWHC4KyF3REWVhERERERERERERf/9k="/>
          <p:cNvSpPr>
            <a:spLocks noChangeAspect="1" noChangeArrowheads="1"/>
          </p:cNvSpPr>
          <p:nvPr/>
        </p:nvSpPr>
        <p:spPr bwMode="auto">
          <a:xfrm>
            <a:off x="155575" y="-1211263"/>
            <a:ext cx="24384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data:image/jpeg;base64,/9j/4AAQSkZJRgABAQAAAQABAAD/2wCEAAkGBhQRERQUEhIVFRUSFhcWFxYXFRcYFhUUFRIVFBgXGBcXHCYgFxkjGRYUHy8hIycpLSwsFR4xNTAqNSYrLCkBCQoKDgwOGg8PFy8kHyQ0LCwsLy8wKSw2KiksLCotNC81Ni0sLDQtLi8vLCwpNCwsMCksLCosLCoqNCwsLDIsLP/AABEIANQAzAMBIgACEQEDEQH/xAAcAAEAAgIDAQAAAAAAAAAAAAAABAUDBgECBwj/xABAEAABAwEEBggDBgUDBQAAAAABAAIDEQQFITEGEkFRYXEHEyJCgZGhsTLB0RQjUoLh8AgVQ2JyU5LCM5OisvH/xAAbAQEAAgMBAQAAAAAAAAAAAAAAAwQBAgUGB//EADgRAAEDAgMECQMDAgcAAAAAAAEAAgMEERIhMQVBUXETImGBkaGx0fAyweEUI0Ik8QYzQ2JyorL/2gAMAwEAAhEDEQA/APcURERERERERERERERERERESqIiIi6vfQEnICvksE2FyiwQTa0kg2M1R40JPuFJVTo+/WbI4955PorZVKKXpoRJxue65t5KWZuB5bw9kREVxRIiIiIiIiIiIiIiIiIiIiIiIiIodvtJiLX92uq4bgcneB91MWK0wB7HNPeFP1UM7XOjOA9bdz+eS3YQHDFosjHAgEGoK5WuXNeRjd1UmVaA/hNcuS2NV6GsZVx4xkRkRwK3mhMTrHuRERXlCoNutGpJFucXNPiBT1opyo9JzhHzPsFa2K0dZG128Y88j61XMgqL1csB3WI8AD9vFWXx/tMfzHms6rr+tGrCRtd2fPP0qrFa5pNaKvaz8IqeZ/QeqxtefoaR5GpyHf8AhKVmOUDvU7RsfdHi4+wVqq3R8fcjm73Vkpdmi1JHyC1qDeV3NERQLfaKubE34n/Efws2+JGCszSiJuI8h2k6BRsaXGymseCKjIrsuAKYDYuVKL2zWiIiLKIiIiIiIiIi4cNyitt4DtSQarjke67kfkVG+VrCMRtdbBpdopaIikWqIiIi1jSKyasmsMnj/wAhn8lMuK9takbziPhO8buamX1ZesiNM29oeGfpVakDTELxNa9+zK/pY/pdnbjxHjmuzCBUQYXahb4irbnvTrW0d8bc+I3qyXr6edlRGJIzkVyZGGN2Fyo9KPhj5n2CaM2mrXM3Go5HP1900o+GPmfYKrui06krTsPZPI4e9PJeTqKj9PtfGdMgeRA/uupHH0lJbn6rcCtKt0+vI5284csh6ALab2tGpE87SKDmcP3yWnrb/Ek9yyEcz6D7rGz2ZF/cttuMfcM8f/Yqeol0j7mP/EeuKlOdQVOxenoxhp4xwaPRc6XOR3MrBb7YImFx8BvOwKvuCIu15X4l5oOW3wyHgtYvrShslvgsu2Zkhj5sLdn9w1z+RbMb7iimjscf3kxbUsbj1cYzklPcbXAVxcSKDMjmwvdW1fSf6bPp7Sbi/kbflWHgQxYf5HXsHBXKIi7ipIijPtdXajMXD4jsZz3ngpIUbJGvJw7lsWkaoiIpFqiIiIixWmzNkaWuFQfTiOKyotXNDwWuFwVkEg3C198stlND249lfauw+itLDerJcjQ/hOf6qTLEHAhwqDmFrN6XQYjrNqWb9ref1Xn5/wBTs3rxdeLeDq3keHjbzV9nR1GTsnceK2lFrNg0gczB/aG/vD6q/stsZIKsdXhtHMLo0e0oKsdQ2PA6/nuVeanfFqMuKzrTLysvVyubsrUcjiP3wW5qk0lstWteO7geRy9fdUtvUvTU2Matz7t/v3KahkwSW4qhhmLHBzTQjJbdd14CZlRmPiG4/RaapFitjonhzfEbxuXl9lbSNHJZ30HX3+arpVNOJm5ahW+lH9P83yVCrm/7SJGRObkdbwOGBVKtdsvD6xzmm4Nv/IWaQERAHt9VbXteHWRRDeKu5js+9VUoipVNQ+ok6R+tgPAW/KmjjEbcIW7WAUij/wAG+wVLpPfLWNc0uDWtFZHEgBo3EnAcVYW63iGFtPiLQGjjTPkF5Xpjop9sD32i1zNiYC/q2BgaNUVJNcXOwzK9ftGsYxjaTHhuBiOZsOGW8+nNcmCIkmW1+C8z0y0zMl5C0WSUjqA1sUgFMgdZwBGRLnZ7F790WaMsstiZL1nXTWwNnmnqSZC8azQCcS1oNMdpJ20HknR10KfzGym0Tyvha80hAaCXNBIL3A7CcByJyovY9F7pF0WQWZ05nDHOMdWhrmtca6poThraxrhmu43oqOAAmzWjf81VI4pX5DMraZZQ0EuIAG0qllvJ87urh7Ldr9tPl7qufNJapA3yHdaN5+q2Ww2JsTdVvidpK5MdTLtJ5bFdsQ1O93YOHzkrbo204u7N3Dgu1ksjY2hrRzO0neVmRF3mMaxoa0WAVEkk3KIiLZYRERERERERcEVwO1coiLXL3uPVq+MVbmW7W8RwVRHKWmrSQRtC3pUd73FWr4xjmW7+I48F5DamxS09PSjtIHqPbwXVpqy/Uk8fddLDpHslH5h8x9FcPDZoyAQWuFKhaUQstmtbozVjiPY8wqdJt2Rg6OoGJunb+fmamlomk4o8isckZaSDmDQ+C6rPbLT1jtalCc6ZV3rAvPyBoeQw3G7krzb2zXNdipbFpD11rkgjbVkLQXSEPAL9rG1bQkVYa1yOFc1crhjAK0FKkuPEnMnjl5LLHNAOIXO7sWCCSLFcrlU1/aXWWxD7+UB2yNvakP5RlzNAtFvHptxpBZsPxSv/AOLPqrdPs6pqBeNhtx0HmopKiOPJxXrVtthldrHLIDcBsUeS4PtrHQl2qx9BIdvVaw12jcXNBbXZUnYvG29NVqrjDZ6cpB666u7t6dRqlk1mLWuPaMT615hwGHCq6zNl1jJxPKzFY3yIzP8AfyVY1MTmYGm25e0Wu+WRNEUAADAGig7LWgUAaOA8FTxROlfQVc520+5Ko9G9KLPbzq2aQOf/AKZGrIPynMcRUL0W7LtELd7jmfkOC2ZBV7UqP6i7Wt1GluwdvasGSKmj/bzJXe7rvbC2gxJzO8/RZzM3WDdYaxFQ2oqQMzTcu61fpEs9ndYpXzyGJ0DTJHKx2rLFIAaFhGNSezTaDReyYyOBgY3IDILkOLnm5zKv7HeMcpkaxwcYX9W/+1+o19PJ7fNSV839FnSNa7NNNGbM+1utTuvd2tWQOydJV2BBwrWmWa9vsVstFqAIBhaRjUCreFQTU8jRVqitZC4RgFzjoB8yHapI4S8E3sO1X7ngZkYrso9lsLY8qlxzccXHx+SkK1GXkXeLHhqo3WByRERSLVEREREUOe7Q74XPYf7XGnlkq60XdaG/BKXD/Kh9Vz56qaHPoS4f7SD5ZFTsjY/+duan33e7bLBJPIHFkTdZ+qKkMBGsQNtBU+C4bfsBEJE0Z+0U6qjgTLUa3YAxcKAngBivONPxeb4JmRzxxxGJ4ex8ZL3s1DrtDjUCoqMADxWgdFEVqscrLU6zPfFMwxslAD3RNL/iEeLgwkYkDKpHGNm1IXRGQ5W3ZA34Z2z7Fs6meHYfNfQF7XKJO0zB/o7nuPFay9haSCKEZgqxGkEu8f7R8lGttvMtC4NqNoFDyOK8htKaiqT0sN2u3i2R89fVdanZNH1X5hRUXWWUNaXOIa1oqSSAABtJOQXnWk/S+yMmOxtErsutcD1YP9rc38zQc1zqWjmqnYYm39Ap5JmRi7it+vG84rPGZJpGxsHecfQDMngMV5XpP0ryzkxWFro2nDrKfeu/xH9MevELV7Q2021/WWmVx3a2wbmsyaPJWVlsbYxRgpvO08yvUUuy4KXrS9d3kPdT09DU1mZ6jPM/Pl1V2e4S460zyScSK1JPFxVlDd0bcmN8RU+ZUhF0XyvdqV6Om2dTU46jBficz85LGbMw5sb/ALQos9yxO7uqd7cPTJTkWoe5uhU8lNDKLPYD3Ba3Pd0tmcJI3nsmoe0lrmnfhiOYXsfRn01yTBtltdHTZRzHDrKD4Xgd/cdvPPQFrV7WMwyB7KgE1aR3XDHA7N4VxkzpmGPFZx0K8htXZDaX9+IXbvHD8L6gtF8yv71Bubh+qgug6zsluvUjAjWqQajA54qB0e2x152SObAH4JTsEjcDQccHfmXoVhu1kQ7Ix2uOZ+i8rDsusq5SZ3EAHU56cPfRUn1MMTeoNd3utbboIx80FpkwlgJoBk6NzS10b94xqNxHEhba1tBQYUXKL2VNSx0zAyMaeK5EkjpDcoiIrKjREREREREREREWK02ZsjHMe0Oa4FpB2gihHkVWu0YhDWtjb1YY0NaG5ANFAKHgFbrFNaWs+JwHMqtUwQSt/eAI7fdSRve09QrXLTo7I34aPHDA+RVNedpbZo3yTHq2RgucXClAOG07ANpK2u0aRxt+EF3oPVeJdO2m75jHY20a0UlkAzJNQxpPAVdTiF5V2zKCeYR08pvvAzFuf5K6YqZ2MxPb9lp2lOmE96S6jKsgB7MdcKDvyEZu9BkN56WG6WRY/E78R+Q2Lm6rEIowO87F3Pd4KYuwS2NvRRCzR5r1ezNmNiaJpheQ55/x7B2/AiIiiXdRERERERERRL1s+vE4bQNYcxj7V81LQhbNdhIIUU0YljdG7QgjxV90F6QyRvtFna8gOaJQNlWkMcaHeHM8l7JHpHKM9V3MU9l8/dD0bjeYawE1ilBA3AA+4C96bcsx/pnzA9yuZtU1kdUTTl1iAcrkcOW5fO6YRGO0lrjjZWMelH4o/I/VSo9IojnrN5j6Kobo/NuA/MPksjdGpNpYPE/Raw1e1x/Anm23ssvipDvtyKvYrzidlI3zp7qS1wORqtebow7a9vkVmj0aI/qkchT5rrw1m0D9dP8A9gPW6qvig3SeSvEUCG7Xt/ryeh9wVLawjvE+A+S6scj3DrRkd4P3VVzWjR1/FZEUeVsh+FzW+BcfcKHLczn/ABzPPCgA8lHLNKP8uInvAHrfyWzWNP1Ot4lSbRekbM3iu4Yn0VbPpOO4yvF2HoFnbo3HtLj4j6LK24YR3Sebj9VzJRtSXJuFg8T6FWWmmbrcqitF9Sv71Bubh+qgl1c1uLbpiH9NviK+6ytsjBkxo/KFzX7Bqpjeaa/ifZWBXRsyYz0WkhpOS8A0rn+0XtMTl1xb+WLs08mr64eWtBJoANq+PY7R1lvlee/JK7xc5x+a6FDsoUJe/HiNuFreZ4LMU36qeNhFhiHqrtERF9IREREREREREXQygbUWCQNV3WK0TaoPKvgurrRuVNelvBBY3EnMj24lTRxFzrLm1teyCIuvy7SvSP4croc+12i0kdmOLqxxfK9rsOTWH/cF9BL5b0C6QbTc3ZdHr2eV2s5lBrBxAFQ7Y6gGB3bF9EaM6Y2e3xNkheCHbDgQdrTuI3f/AFdL9QwOwuyvodx7+PZ4XXzp8EjDZwIPDerxERWFAiIiIiIiIiIiIiIiIiwWu2NibrOPIbSdwUe8r2bCKZu2N+Z3Ba6RLaH1oXH0A3bgFxNobVEB6KEYpOGtvnBXIKUv6z8mrteF6OmOODdjfmd5XzBC0stT2nMPe08wT9F9ZWPRsDGQ14DLxO1fNfSbdf2O+bQAKNdIJW0y1JAH4eJcPBQ7LpapvSS1Or7c8r+GuismeJsseDRpXDLRvWUSjeoMowONOO7iusE2tgcHDMfMbwVPguLr3Aqi1wYfnz5orDrBvC4Mw3qKi1wBS/qHcFINoC6G0HksVF1c8DMgcytg0KN07t5su5dVcKLLecbe9XgMVX261veQymrrU7PeNcq7uSmZE53YuZUbQiiBIOI8Bnn9lIntTpXdXF4u4bcdgVnYLrbEMMXbXH5bl2u2xCJgAzOLjvP0ClKOSX+LdPVXqKhIInnzefBvYPf4Yd8kdS+u4eesFt/QNYZZPtmoKtb1WFe8esyrtoPZaNpHNSNrfxO9Gj6kL27+Hm6+ru18pGNomcR/jGAweocpG0raimdE/Q8Oy3svN7dqMNaC3VoA8bn7rcLLeksOErHFu8jEeO1XlltjJBVjq+45hZiFgNiZXWDQDvGB8xms09NUU3VEmNvB2o7/AHHguFJIyTPDY9izoiLpquiIiIiIiIirbXeDnEsgGsci/ut8ciVPkiDhQ5bRv58FyxgAoAABsGSrzRySDC12EbyNe7hzz+6kY5rcyLqps2jwrrSuL3HEjZXicyta0p6RP5daLPZ5YeqbLOwCXDqXWYmj3a2BY9hLNZpGRrUgrfVqmmHRvZbzJfPrmQRGON2u7ViNS7XawEAuqRWtagALWnpIaYWjbbt3nvWZJXyfUVs8Foa9ocxzXNOIc0gg8iMCvD/4i7pD3Q2lgqYh1Mp4E60fkS8fnC9WsNnZYLGxjYoon6oBbE0NYZKUc4AAYVqccVRvuAW5kkMgrHICHngdo/uriOIXPrtouhnjgiGJxOY7Pmanhpw9jnuNhu5r53uu067Bvbgfkf3uUO8LE4ODmZk0AFQd/kp+k2jst0218EoJAxa6lBJET2Xj94EELODXH90Vt4MT7jQr0FK5m0Kfo3nrNt/f5vUWz2aSnblPIU9yFNhs/E+NSVkjm3hZwVUfISvRU1JG0ZG/Mk+pWE2RpzFeaxm6ov8ATb6/VSkUeNw0KtOpoXfUwHmAfVYYrGxvwsaOQx81QyOEdpcZK5kg555HyWyLDaLEyT42g02/qFLFLhJxb1SrqAzMaIbNLTccPJVoviMZOPgCpVltBeRQO1dpOA8N5XWW0Qw5BoO4DH6qA6+ZZXBkLDVxo0NGs9x3AD5KURl/0N7yudJWNpT/AFEoJH8Wj7k+y40klq9jfwip8T9AvqHousfVXRYmkUrC1/8A3CZP+S8J0b6I7TLI19ua6GOoLmu/6z21qQB3aioqfJfTNkja2NjYwAxrWhoGQaAA0DhSis080RJhY65bqvJ10r6iUzubYO05BZkRFbVFERERERERERERERERFw51BU7Fyq28i6U9SzCuL3bGt3czuUFRN0TMQFzuHE8PmgzW8bMRsquRrrXLhgxuFdw+pWw2azNjaGtFAPXieKWazNjaGtGA9TvPFZVUoqHoCZZDeR2p+w7FLNNjs1uTRovm3p3vrr72bAT2LMxjKbNaSkjz5Fg/KtZcKrcOn3Qp8Nq+3MBMVo1RIR/Tma0Nx3BwAIO8O4Lz+7by1qNd8Ww/i/VT1LCbOG5dfY1RGwuifkXaeykySPZmNcbx8Q5jb4JFejNj6cDgpCxS2VjviaDx2+YVQFp+oL0TmzNN4nDkfcZ+N13dejR32+YUSW/m1w1jywC5fd8TcSABxJ+ql3bckkrTIGR2ez1p9pm7DKbdUHtSu/tYCVIyNh0BPkqFXXVEQHSSNbyu4/ZQf52z+7yH1WB94yS4RNIG/b55BTIbGzGrWuoSA4s1S5oPZcW7KjGi5t1o6thIoDkBx5LbqB1mtzWCKh8XSSy4W2ubCxt36FbD0UdHVnvSSUWi0uY6GhMDQBI9v49d2wHA0BOIyqF9A6M6D2O720ssDWOOBkPakdze7GnDLgvEegK55pLx+1GFzomRyNMpqGtkcAAGnvOpUUxoDyX0Yr4Xj3WubaKNbrA2VtHDkdoWG643Rgxvx1cWnYWn5g7OKnoq5pmdKJhk7Q9o7VuJDgwHT0RERWVGiIiIiIiIiIiIiIiIhWOGENGG01J2knaVkRYwgm6zfciIiysKp0phZJZZI5Gh7JRqFpGBBOPjQZ7DRfOfSJ0Sz3cOviBkszsSadqEnuycNzst9Nv0pbIeskjacm1e7wwaPOvkpkkYcCHAEEEEEVBBwIIOYVOIPdO95PVFmgdupPnbuUzrBgG/VfGNkvgjB4rx2+O9WLLwjPfHjh7r2/SnoBsdpLn2ZzrK891o1oq/4Egt/KQOC88vH+Hq8Yz926CUbKPLD4h7QB5lSOp2uz0XRg2vPEMJ6w7Vq1mtcQtELnSxtawuJc6Lr2ghh1axZPxpSuFc1tekdwAWcWu2w3hMGjCctig1jJ/09assjmsHZADWNAVTZehO9HnCztoHapJmjAwOPerTkvojSTRgWu7pLGaN14QxtalrXsALDvID2tPgt42twjCbhUaqZ08pkcLFfJ387IaABV1MXHfyUnR/Ru1XnMGQRukPedTsRje52TRwzOxe26L/AMPVlho+2SOtD8yxtWRDhh2neY5L1G7rsis8YjgjZExuTWNDWjwG3isiNrdAszVc0wAe64C1vQazts0bbM34WMDW7KloxNN5xJW2rXL0g6idsjfhJr494eK2Jrqio2rk7Jc9gfTynrMPiDnf1W1UGnDI3Qj0XKIi7SpoiIiIiIiIiIiIiIiIiIiIiIiIiIiLqGCpO009P2fNdkRYAtoiIiLKLDZodUHi5zvNxKzIi1a0NAaFkm5uiIi2WFGvCyCWMt25g7iMv3xWC5JiYtU/FGS0+GXp7KwULq9SbWGUoof824g+Ir5KjLFgnbOP+LuR08D5FTtddhYeY+clNREV5QIiIiIiIiIiIiIiIiIiIiIiIiIiIiIiIiIiIiIiIiIiIiIusjaj18RiuEWHC4KyF3REWVhERERERERERERf/9k="/>
          <p:cNvSpPr>
            <a:spLocks noChangeAspect="1" noChangeArrowheads="1"/>
          </p:cNvSpPr>
          <p:nvPr/>
        </p:nvSpPr>
        <p:spPr bwMode="auto">
          <a:xfrm>
            <a:off x="307975" y="-1058863"/>
            <a:ext cx="24384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jpeg;base64,/9j/4AAQSkZJRgABAQAAAQABAAD/2wCEAAkGBhQRERQUEhIVFRUSFhcWFxYXFRcYFhUUFRIVFBgXGBcXHCYgFxkjGRYUHy8hIycpLSwsFR4xNTAqNSYrLCkBCQoKDgwOGg8PFy8kHyQ0LCwsLy8wKSw2KiksLCotNC81Ni0sLDQtLi8vLCwpNCwsMCksLCosLCoqNCwsLDIsLP/AABEIANQAzAMBIgACEQEDEQH/xAAcAAEAAgIDAQAAAAAAAAAAAAAABAUDBgECBwj/xABAEAABAwEEBggDBgUDBQAAAAABAAIDEQQFITEGEkFRYXEHEyJCgZGhsTLB0RQjUoLh8AgVQ2JyU5LCM5OisvH/xAAbAQEAAgMBAQAAAAAAAAAAAAAAAwQBAgUGB//EADgRAAEDAgMECQMDAgcAAAAAAAEAAgMEERIhMQVBUXETImGBkaGx0fAyweEUI0Ik8QYzQ2JyorL/2gAMAwEAAhEDEQA/APcURERERERERERERERERERESqIiIi6vfQEnICvksE2FyiwQTa0kg2M1R40JPuFJVTo+/WbI4955PorZVKKXpoRJxue65t5KWZuB5bw9kREVxRIiIiIiIiIiIiIiIiIiIiIiIiIodvtJiLX92uq4bgcneB91MWK0wB7HNPeFP1UM7XOjOA9bdz+eS3YQHDFosjHAgEGoK5WuXNeRjd1UmVaA/hNcuS2NV6GsZVx4xkRkRwK3mhMTrHuRERXlCoNutGpJFucXNPiBT1opyo9JzhHzPsFa2K0dZG128Y88j61XMgqL1csB3WI8AD9vFWXx/tMfzHms6rr+tGrCRtd2fPP0qrFa5pNaKvaz8IqeZ/QeqxtefoaR5GpyHf8AhKVmOUDvU7RsfdHi4+wVqq3R8fcjm73Vkpdmi1JHyC1qDeV3NERQLfaKubE34n/Efws2+JGCszSiJuI8h2k6BRsaXGymseCKjIrsuAKYDYuVKL2zWiIiLKIiIiIiIiIi4cNyitt4DtSQarjke67kfkVG+VrCMRtdbBpdopaIikWqIiIi1jSKyasmsMnj/wAhn8lMuK9takbziPhO8buamX1ZesiNM29oeGfpVakDTELxNa9+zK/pY/pdnbjxHjmuzCBUQYXahb4irbnvTrW0d8bc+I3qyXr6edlRGJIzkVyZGGN2Fyo9KPhj5n2CaM2mrXM3Go5HP1900o+GPmfYKrui06krTsPZPI4e9PJeTqKj9PtfGdMgeRA/uupHH0lJbn6rcCtKt0+vI5284csh6ALab2tGpE87SKDmcP3yWnrb/Ek9yyEcz6D7rGz2ZF/cttuMfcM8f/Yqeol0j7mP/EeuKlOdQVOxenoxhp4xwaPRc6XOR3MrBb7YImFx8BvOwKvuCIu15X4l5oOW3wyHgtYvrShslvgsu2Zkhj5sLdn9w1z+RbMb7iimjscf3kxbUsbj1cYzklPcbXAVxcSKDMjmwvdW1fSf6bPp7Sbi/kbflWHgQxYf5HXsHBXKIi7ipIijPtdXajMXD4jsZz3ngpIUbJGvJw7lsWkaoiIpFqiIiIixWmzNkaWuFQfTiOKyotXNDwWuFwVkEg3C198stlND249lfauw+itLDerJcjQ/hOf6qTLEHAhwqDmFrN6XQYjrNqWb9ref1Xn5/wBTs3rxdeLeDq3keHjbzV9nR1GTsnceK2lFrNg0gczB/aG/vD6q/stsZIKsdXhtHMLo0e0oKsdQ2PA6/nuVeanfFqMuKzrTLysvVyubsrUcjiP3wW5qk0lstWteO7geRy9fdUtvUvTU2Matz7t/v3KahkwSW4qhhmLHBzTQjJbdd14CZlRmPiG4/RaapFitjonhzfEbxuXl9lbSNHJZ30HX3+arpVNOJm5ahW+lH9P83yVCrm/7SJGRObkdbwOGBVKtdsvD6xzmm4Nv/IWaQERAHt9VbXteHWRRDeKu5js+9VUoipVNQ+ok6R+tgPAW/KmjjEbcIW7WAUij/wAG+wVLpPfLWNc0uDWtFZHEgBo3EnAcVYW63iGFtPiLQGjjTPkF5Xpjop9sD32i1zNiYC/q2BgaNUVJNcXOwzK9ftGsYxjaTHhuBiOZsOGW8+nNcmCIkmW1+C8z0y0zMl5C0WSUjqA1sUgFMgdZwBGRLnZ7F790WaMsstiZL1nXTWwNnmnqSZC8azQCcS1oNMdpJ20HknR10KfzGym0Tyvha80hAaCXNBIL3A7CcByJyovY9F7pF0WQWZ05nDHOMdWhrmtca6poThraxrhmu43oqOAAmzWjf81VI4pX5DMraZZQ0EuIAG0qllvJ87urh7Ldr9tPl7qufNJapA3yHdaN5+q2Ww2JsTdVvidpK5MdTLtJ5bFdsQ1O93YOHzkrbo204u7N3Dgu1ksjY2hrRzO0neVmRF3mMaxoa0WAVEkk3KIiLZYRERERERERcEVwO1coiLXL3uPVq+MVbmW7W8RwVRHKWmrSQRtC3pUd73FWr4xjmW7+I48F5DamxS09PSjtIHqPbwXVpqy/Uk8fddLDpHslH5h8x9FcPDZoyAQWuFKhaUQstmtbozVjiPY8wqdJt2Rg6OoGJunb+fmamlomk4o8isckZaSDmDQ+C6rPbLT1jtalCc6ZV3rAvPyBoeQw3G7krzb2zXNdipbFpD11rkgjbVkLQXSEPAL9rG1bQkVYa1yOFc1crhjAK0FKkuPEnMnjl5LLHNAOIXO7sWCCSLFcrlU1/aXWWxD7+UB2yNvakP5RlzNAtFvHptxpBZsPxSv/AOLPqrdPs6pqBeNhtx0HmopKiOPJxXrVtthldrHLIDcBsUeS4PtrHQl2qx9BIdvVaw12jcXNBbXZUnYvG29NVqrjDZ6cpB666u7t6dRqlk1mLWuPaMT615hwGHCq6zNl1jJxPKzFY3yIzP8AfyVY1MTmYGm25e0Wu+WRNEUAADAGig7LWgUAaOA8FTxROlfQVc520+5Ko9G9KLPbzq2aQOf/AKZGrIPynMcRUL0W7LtELd7jmfkOC2ZBV7UqP6i7Wt1GluwdvasGSKmj/bzJXe7rvbC2gxJzO8/RZzM3WDdYaxFQ2oqQMzTcu61fpEs9ndYpXzyGJ0DTJHKx2rLFIAaFhGNSezTaDReyYyOBgY3IDILkOLnm5zKv7HeMcpkaxwcYX9W/+1+o19PJ7fNSV839FnSNa7NNNGbM+1utTuvd2tWQOydJV2BBwrWmWa9vsVstFqAIBhaRjUCreFQTU8jRVqitZC4RgFzjoB8yHapI4S8E3sO1X7ngZkYrso9lsLY8qlxzccXHx+SkK1GXkXeLHhqo3WByRERSLVEREREUOe7Q74XPYf7XGnlkq60XdaG/BKXD/Kh9Vz56qaHPoS4f7SD5ZFTsjY/+duan33e7bLBJPIHFkTdZ+qKkMBGsQNtBU+C4bfsBEJE0Z+0U6qjgTLUa3YAxcKAngBivONPxeb4JmRzxxxGJ4ex8ZL3s1DrtDjUCoqMADxWgdFEVqscrLU6zPfFMwxslAD3RNL/iEeLgwkYkDKpHGNm1IXRGQ5W3ZA34Z2z7Fs6meHYfNfQF7XKJO0zB/o7nuPFay9haSCKEZgqxGkEu8f7R8lGttvMtC4NqNoFDyOK8htKaiqT0sN2u3i2R89fVdanZNH1X5hRUXWWUNaXOIa1oqSSAABtJOQXnWk/S+yMmOxtErsutcD1YP9rc38zQc1zqWjmqnYYm39Ap5JmRi7it+vG84rPGZJpGxsHecfQDMngMV5XpP0ryzkxWFro2nDrKfeu/xH9MevELV7Q2021/WWmVx3a2wbmsyaPJWVlsbYxRgpvO08yvUUuy4KXrS9d3kPdT09DU1mZ6jPM/Pl1V2e4S460zyScSK1JPFxVlDd0bcmN8RU+ZUhF0XyvdqV6Om2dTU46jBficz85LGbMw5sb/ALQos9yxO7uqd7cPTJTkWoe5uhU8lNDKLPYD3Ba3Pd0tmcJI3nsmoe0lrmnfhiOYXsfRn01yTBtltdHTZRzHDrKD4Xgd/cdvPPQFrV7WMwyB7KgE1aR3XDHA7N4VxkzpmGPFZx0K8htXZDaX9+IXbvHD8L6gtF8yv71Bubh+qgug6zsluvUjAjWqQajA54qB0e2x152SObAH4JTsEjcDQccHfmXoVhu1kQ7Ix2uOZ+i8rDsusq5SZ3EAHU56cPfRUn1MMTeoNd3utbboIx80FpkwlgJoBk6NzS10b94xqNxHEhba1tBQYUXKL2VNSx0zAyMaeK5EkjpDcoiIrKjREREREREREREWK02ZsjHMe0Oa4FpB2gihHkVWu0YhDWtjb1YY0NaG5ANFAKHgFbrFNaWs+JwHMqtUwQSt/eAI7fdSRve09QrXLTo7I34aPHDA+RVNedpbZo3yTHq2RgucXClAOG07ANpK2u0aRxt+EF3oPVeJdO2m75jHY20a0UlkAzJNQxpPAVdTiF5V2zKCeYR08pvvAzFuf5K6YqZ2MxPb9lp2lOmE96S6jKsgB7MdcKDvyEZu9BkN56WG6WRY/E78R+Q2Lm6rEIowO87F3Pd4KYuwS2NvRRCzR5r1ezNmNiaJpheQ55/x7B2/AiIiiXdRERERERERRL1s+vE4bQNYcxj7V81LQhbNdhIIUU0YljdG7QgjxV90F6QyRvtFna8gOaJQNlWkMcaHeHM8l7JHpHKM9V3MU9l8/dD0bjeYawE1ilBA3AA+4C96bcsx/pnzA9yuZtU1kdUTTl1iAcrkcOW5fO6YRGO0lrjjZWMelH4o/I/VSo9IojnrN5j6Kobo/NuA/MPksjdGpNpYPE/Raw1e1x/Anm23ssvipDvtyKvYrzidlI3zp7qS1wORqtebow7a9vkVmj0aI/qkchT5rrw1m0D9dP8A9gPW6qvig3SeSvEUCG7Xt/ryeh9wVLawjvE+A+S6scj3DrRkd4P3VVzWjR1/FZEUeVsh+FzW+BcfcKHLczn/ABzPPCgA8lHLNKP8uInvAHrfyWzWNP1Ot4lSbRekbM3iu4Yn0VbPpOO4yvF2HoFnbo3HtLj4j6LK24YR3Sebj9VzJRtSXJuFg8T6FWWmmbrcqitF9Sv71Bubh+qgl1c1uLbpiH9NviK+6ytsjBkxo/KFzX7Bqpjeaa/ifZWBXRsyYz0WkhpOS8A0rn+0XtMTl1xb+WLs08mr64eWtBJoANq+PY7R1lvlee/JK7xc5x+a6FDsoUJe/HiNuFreZ4LMU36qeNhFhiHqrtERF9IREREREREREXQygbUWCQNV3WK0TaoPKvgurrRuVNelvBBY3EnMj24lTRxFzrLm1teyCIuvy7SvSP4croc+12i0kdmOLqxxfK9rsOTWH/cF9BL5b0C6QbTc3ZdHr2eV2s5lBrBxAFQ7Y6gGB3bF9EaM6Y2e3xNkheCHbDgQdrTuI3f/AFdL9QwOwuyvodx7+PZ4XXzp8EjDZwIPDerxERWFAiIiIiIiIiIiIiIiIiwWu2NibrOPIbSdwUe8r2bCKZu2N+Z3Ba6RLaH1oXH0A3bgFxNobVEB6KEYpOGtvnBXIKUv6z8mrteF6OmOODdjfmd5XzBC0stT2nMPe08wT9F9ZWPRsDGQ14DLxO1fNfSbdf2O+bQAKNdIJW0y1JAH4eJcPBQ7LpapvSS1Or7c8r+GuismeJsseDRpXDLRvWUSjeoMowONOO7iusE2tgcHDMfMbwVPguLr3Aqi1wYfnz5orDrBvC4Mw3qKi1wBS/qHcFINoC6G0HksVF1c8DMgcytg0KN07t5su5dVcKLLecbe9XgMVX261veQymrrU7PeNcq7uSmZE53YuZUbQiiBIOI8Bnn9lIntTpXdXF4u4bcdgVnYLrbEMMXbXH5bl2u2xCJgAzOLjvP0ClKOSX+LdPVXqKhIInnzefBvYPf4Yd8kdS+u4eesFt/QNYZZPtmoKtb1WFe8esyrtoPZaNpHNSNrfxO9Gj6kL27+Hm6+ru18pGNomcR/jGAweocpG0raimdE/Q8Oy3svN7dqMNaC3VoA8bn7rcLLeksOErHFu8jEeO1XlltjJBVjq+45hZiFgNiZXWDQDvGB8xms09NUU3VEmNvB2o7/AHHguFJIyTPDY9izoiLpquiIiIiIiIirbXeDnEsgGsci/ut8ciVPkiDhQ5bRv58FyxgAoAABsGSrzRySDC12EbyNe7hzz+6kY5rcyLqps2jwrrSuL3HEjZXicyta0p6RP5daLPZ5YeqbLOwCXDqXWYmj3a2BY9hLNZpGRrUgrfVqmmHRvZbzJfPrmQRGON2u7ViNS7XawEAuqRWtagALWnpIaYWjbbt3nvWZJXyfUVs8Foa9ocxzXNOIc0gg8iMCvD/4i7pD3Q2lgqYh1Mp4E60fkS8fnC9WsNnZYLGxjYoon6oBbE0NYZKUc4AAYVqccVRvuAW5kkMgrHICHngdo/uriOIXPrtouhnjgiGJxOY7Pmanhpw9jnuNhu5r53uu067Bvbgfkf3uUO8LE4ODmZk0AFQd/kp+k2jst0218EoJAxa6lBJET2Xj94EELODXH90Vt4MT7jQr0FK5m0Kfo3nrNt/f5vUWz2aSnblPIU9yFNhs/E+NSVkjm3hZwVUfISvRU1JG0ZG/Mk+pWE2RpzFeaxm6ov8ATb6/VSkUeNw0KtOpoXfUwHmAfVYYrGxvwsaOQx81QyOEdpcZK5kg555HyWyLDaLEyT42g02/qFLFLhJxb1SrqAzMaIbNLTccPJVoviMZOPgCpVltBeRQO1dpOA8N5XWW0Qw5BoO4DH6qA6+ZZXBkLDVxo0NGs9x3AD5KURl/0N7yudJWNpT/AFEoJH8Wj7k+y40klq9jfwip8T9AvqHousfVXRYmkUrC1/8A3CZP+S8J0b6I7TLI19ua6GOoLmu/6z21qQB3aioqfJfTNkja2NjYwAxrWhoGQaAA0DhSis080RJhY65bqvJ10r6iUzubYO05BZkRFbVFERERERERERERERERFw51BU7Fyq28i6U9SzCuL3bGt3czuUFRN0TMQFzuHE8PmgzW8bMRsquRrrXLhgxuFdw+pWw2azNjaGtFAPXieKWazNjaGtGA9TvPFZVUoqHoCZZDeR2p+w7FLNNjs1uTRovm3p3vrr72bAT2LMxjKbNaSkjz5Fg/KtZcKrcOn3Qp8Nq+3MBMVo1RIR/Tma0Nx3BwAIO8O4Lz+7by1qNd8Ww/i/VT1LCbOG5dfY1RGwuifkXaeykySPZmNcbx8Q5jb4JFejNj6cDgpCxS2VjviaDx2+YVQFp+oL0TmzNN4nDkfcZ+N13dejR32+YUSW/m1w1jywC5fd8TcSABxJ+ql3bckkrTIGR2ez1p9pm7DKbdUHtSu/tYCVIyNh0BPkqFXXVEQHSSNbyu4/ZQf52z+7yH1WB94yS4RNIG/b55BTIbGzGrWuoSA4s1S5oPZcW7KjGi5t1o6thIoDkBx5LbqB1mtzWCKh8XSSy4W2ubCxt36FbD0UdHVnvSSUWi0uY6GhMDQBI9v49d2wHA0BOIyqF9A6M6D2O720ssDWOOBkPakdze7GnDLgvEegK55pLx+1GFzomRyNMpqGtkcAAGnvOpUUxoDyX0Yr4Xj3WubaKNbrA2VtHDkdoWG643Rgxvx1cWnYWn5g7OKnoq5pmdKJhk7Q9o7VuJDgwHT0RERWVGiIiIiIiIiIiIiIiIhWOGENGG01J2knaVkRYwgm6zfciIiysKp0phZJZZI5Gh7JRqFpGBBOPjQZ7DRfOfSJ0Sz3cOviBkszsSadqEnuycNzst9Nv0pbIeskjacm1e7wwaPOvkpkkYcCHAEEEEEVBBwIIOYVOIPdO95PVFmgdupPnbuUzrBgG/VfGNkvgjB4rx2+O9WLLwjPfHjh7r2/SnoBsdpLn2ZzrK891o1oq/4Egt/KQOC88vH+Hq8Yz926CUbKPLD4h7QB5lSOp2uz0XRg2vPEMJ6w7Vq1mtcQtELnSxtawuJc6Lr2ghh1axZPxpSuFc1tekdwAWcWu2w3hMGjCctig1jJ/09assjmsHZADWNAVTZehO9HnCztoHapJmjAwOPerTkvojSTRgWu7pLGaN14QxtalrXsALDvID2tPgt42twjCbhUaqZ08pkcLFfJ387IaABV1MXHfyUnR/Ru1XnMGQRukPedTsRje52TRwzOxe26L/AMPVlho+2SOtD8yxtWRDhh2neY5L1G7rsis8YjgjZExuTWNDWjwG3isiNrdAszVc0wAe64C1vQazts0bbM34WMDW7KloxNN5xJW2rXL0g6idsjfhJr494eK2Jrqio2rk7Jc9gfTynrMPiDnf1W1UGnDI3Qj0XKIi7SpoiIiIiIiIiIiIiIiIiIiIiIiIiIiLqGCpO009P2fNdkRYAtoiIiLKLDZodUHi5zvNxKzIi1a0NAaFkm5uiIi2WFGvCyCWMt25g7iMv3xWC5JiYtU/FGS0+GXp7KwULq9SbWGUoof824g+Ir5KjLFgnbOP+LuR08D5FTtddhYeY+clNREV5QIiIiIiIiIiIiIiIiIiIiIiIiIiIiIiIiIiIiIiIiIiIiIusjaj18RiuEWHC4KyF3REWVhERERERERERERf/9k="/>
          <p:cNvSpPr>
            <a:spLocks noChangeAspect="1" noChangeArrowheads="1"/>
          </p:cNvSpPr>
          <p:nvPr/>
        </p:nvSpPr>
        <p:spPr bwMode="auto">
          <a:xfrm>
            <a:off x="460375" y="-906463"/>
            <a:ext cx="24384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eg;base64,/9j/4AAQSkZJRgABAQAAAQABAAD/2wCEAAkGBhQRERQUEhIVFRUSFhcWFxYXFRcYFhUUFRIVFBgXGBcXHCYgFxkjGRYUHy8hIycpLSwsFR4xNTAqNSYrLCkBCQoKDgwOGg8PFy8kHyQ0LCwsLy8wKSw2KiksLCotNC81Ni0sLDQtLi8vLCwpNCwsMCksLCosLCoqNCwsLDIsLP/AABEIANQAzAMBIgACEQEDEQH/xAAcAAEAAgIDAQAAAAAAAAAAAAAABAUDBgECBwj/xABAEAABAwEEBggDBgUDBQAAAAABAAIDEQQFITEGEkFRYXEHEyJCgZGhsTLB0RQjUoLh8AgVQ2JyU5LCM5OisvH/xAAbAQEAAgMBAQAAAAAAAAAAAAAAAwQBAgUGB//EADgRAAEDAgMECQMDAgcAAAAAAAEAAgMEERIhMQVBUXETImGBkaGx0fAyweEUI0Ik8QYzQ2JyorL/2gAMAwEAAhEDEQA/APcURERERERERERERERERERESqIiIi6vfQEnICvksE2FyiwQTa0kg2M1R40JPuFJVTo+/WbI4955PorZVKKXpoRJxue65t5KWZuB5bw9kREVxRIiIiIiIiIiIiIiIiIiIiIiIiIodvtJiLX92uq4bgcneB91MWK0wB7HNPeFP1UM7XOjOA9bdz+eS3YQHDFosjHAgEGoK5WuXNeRjd1UmVaA/hNcuS2NV6GsZVx4xkRkRwK3mhMTrHuRERXlCoNutGpJFucXNPiBT1opyo9JzhHzPsFa2K0dZG128Y88j61XMgqL1csB3WI8AD9vFWXx/tMfzHms6rr+tGrCRtd2fPP0qrFa5pNaKvaz8IqeZ/QeqxtefoaR5GpyHf8AhKVmOUDvU7RsfdHi4+wVqq3R8fcjm73Vkpdmi1JHyC1qDeV3NERQLfaKubE34n/Efws2+JGCszSiJuI8h2k6BRsaXGymseCKjIrsuAKYDYuVKL2zWiIiLKIiIiIiIiIi4cNyitt4DtSQarjke67kfkVG+VrCMRtdbBpdopaIikWqIiIi1jSKyasmsMnj/wAhn8lMuK9takbziPhO8buamX1ZesiNM29oeGfpVakDTELxNa9+zK/pY/pdnbjxHjmuzCBUQYXahb4irbnvTrW0d8bc+I3qyXr6edlRGJIzkVyZGGN2Fyo9KPhj5n2CaM2mrXM3Go5HP1900o+GPmfYKrui06krTsPZPI4e9PJeTqKj9PtfGdMgeRA/uupHH0lJbn6rcCtKt0+vI5284csh6ALab2tGpE87SKDmcP3yWnrb/Ek9yyEcz6D7rGz2ZF/cttuMfcM8f/Yqeol0j7mP/EeuKlOdQVOxenoxhp4xwaPRc6XOR3MrBb7YImFx8BvOwKvuCIu15X4l5oOW3wyHgtYvrShslvgsu2Zkhj5sLdn9w1z+RbMb7iimjscf3kxbUsbj1cYzklPcbXAVxcSKDMjmwvdW1fSf6bPp7Sbi/kbflWHgQxYf5HXsHBXKIi7ipIijPtdXajMXD4jsZz3ngpIUbJGvJw7lsWkaoiIpFqiIiIixWmzNkaWuFQfTiOKyotXNDwWuFwVkEg3C198stlND249lfauw+itLDerJcjQ/hOf6qTLEHAhwqDmFrN6XQYjrNqWb9ref1Xn5/wBTs3rxdeLeDq3keHjbzV9nR1GTsnceK2lFrNg0gczB/aG/vD6q/stsZIKsdXhtHMLo0e0oKsdQ2PA6/nuVeanfFqMuKzrTLysvVyubsrUcjiP3wW5qk0lstWteO7geRy9fdUtvUvTU2Matz7t/v3KahkwSW4qhhmLHBzTQjJbdd14CZlRmPiG4/RaapFitjonhzfEbxuXl9lbSNHJZ30HX3+arpVNOJm5ahW+lH9P83yVCrm/7SJGRObkdbwOGBVKtdsvD6xzmm4Nv/IWaQERAHt9VbXteHWRRDeKu5js+9VUoipVNQ+ok6R+tgPAW/KmjjEbcIW7WAUij/wAG+wVLpPfLWNc0uDWtFZHEgBo3EnAcVYW63iGFtPiLQGjjTPkF5Xpjop9sD32i1zNiYC/q2BgaNUVJNcXOwzK9ftGsYxjaTHhuBiOZsOGW8+nNcmCIkmW1+C8z0y0zMl5C0WSUjqA1sUgFMgdZwBGRLnZ7F790WaMsstiZL1nXTWwNnmnqSZC8azQCcS1oNMdpJ20HknR10KfzGym0Tyvha80hAaCXNBIL3A7CcByJyovY9F7pF0WQWZ05nDHOMdWhrmtca6poThraxrhmu43oqOAAmzWjf81VI4pX5DMraZZQ0EuIAG0qllvJ87urh7Ldr9tPl7qufNJapA3yHdaN5+q2Ww2JsTdVvidpK5MdTLtJ5bFdsQ1O93YOHzkrbo204u7N3Dgu1ksjY2hrRzO0neVmRF3mMaxoa0WAVEkk3KIiLZYRERERERERcEVwO1coiLXL3uPVq+MVbmW7W8RwVRHKWmrSQRtC3pUd73FWr4xjmW7+I48F5DamxS09PSjtIHqPbwXVpqy/Uk8fddLDpHslH5h8x9FcPDZoyAQWuFKhaUQstmtbozVjiPY8wqdJt2Rg6OoGJunb+fmamlomk4o8isckZaSDmDQ+C6rPbLT1jtalCc6ZV3rAvPyBoeQw3G7krzb2zXNdipbFpD11rkgjbVkLQXSEPAL9rG1bQkVYa1yOFc1crhjAK0FKkuPEnMnjl5LLHNAOIXO7sWCCSLFcrlU1/aXWWxD7+UB2yNvakP5RlzNAtFvHptxpBZsPxSv/AOLPqrdPs6pqBeNhtx0HmopKiOPJxXrVtthldrHLIDcBsUeS4PtrHQl2qx9BIdvVaw12jcXNBbXZUnYvG29NVqrjDZ6cpB666u7t6dRqlk1mLWuPaMT615hwGHCq6zNl1jJxPKzFY3yIzP8AfyVY1MTmYGm25e0Wu+WRNEUAADAGig7LWgUAaOA8FTxROlfQVc520+5Ko9G9KLPbzq2aQOf/AKZGrIPynMcRUL0W7LtELd7jmfkOC2ZBV7UqP6i7Wt1GluwdvasGSKmj/bzJXe7rvbC2gxJzO8/RZzM3WDdYaxFQ2oqQMzTcu61fpEs9ndYpXzyGJ0DTJHKx2rLFIAaFhGNSezTaDReyYyOBgY3IDILkOLnm5zKv7HeMcpkaxwcYX9W/+1+o19PJ7fNSV839FnSNa7NNNGbM+1utTuvd2tWQOydJV2BBwrWmWa9vsVstFqAIBhaRjUCreFQTU8jRVqitZC4RgFzjoB8yHapI4S8E3sO1X7ngZkYrso9lsLY8qlxzccXHx+SkK1GXkXeLHhqo3WByRERSLVEREREUOe7Q74XPYf7XGnlkq60XdaG/BKXD/Kh9Vz56qaHPoS4f7SD5ZFTsjY/+duan33e7bLBJPIHFkTdZ+qKkMBGsQNtBU+C4bfsBEJE0Z+0U6qjgTLUa3YAxcKAngBivONPxeb4JmRzxxxGJ4ex8ZL3s1DrtDjUCoqMADxWgdFEVqscrLU6zPfFMwxslAD3RNL/iEeLgwkYkDKpHGNm1IXRGQ5W3ZA34Z2z7Fs6meHYfNfQF7XKJO0zB/o7nuPFay9haSCKEZgqxGkEu8f7R8lGttvMtC4NqNoFDyOK8htKaiqT0sN2u3i2R89fVdanZNH1X5hRUXWWUNaXOIa1oqSSAABtJOQXnWk/S+yMmOxtErsutcD1YP9rc38zQc1zqWjmqnYYm39Ap5JmRi7it+vG84rPGZJpGxsHecfQDMngMV5XpP0ryzkxWFro2nDrKfeu/xH9MevELV7Q2021/WWmVx3a2wbmsyaPJWVlsbYxRgpvO08yvUUuy4KXrS9d3kPdT09DU1mZ6jPM/Pl1V2e4S460zyScSK1JPFxVlDd0bcmN8RU+ZUhF0XyvdqV6Om2dTU46jBficz85LGbMw5sb/ALQos9yxO7uqd7cPTJTkWoe5uhU8lNDKLPYD3Ba3Pd0tmcJI3nsmoe0lrmnfhiOYXsfRn01yTBtltdHTZRzHDrKD4Xgd/cdvPPQFrV7WMwyB7KgE1aR3XDHA7N4VxkzpmGPFZx0K8htXZDaX9+IXbvHD8L6gtF8yv71Bubh+qgug6zsluvUjAjWqQajA54qB0e2x152SObAH4JTsEjcDQccHfmXoVhu1kQ7Ix2uOZ+i8rDsusq5SZ3EAHU56cPfRUn1MMTeoNd3utbboIx80FpkwlgJoBk6NzS10b94xqNxHEhba1tBQYUXKL2VNSx0zAyMaeK5EkjpDcoiIrKjREREREREREREWK02ZsjHMe0Oa4FpB2gihHkVWu0YhDWtjb1YY0NaG5ANFAKHgFbrFNaWs+JwHMqtUwQSt/eAI7fdSRve09QrXLTo7I34aPHDA+RVNedpbZo3yTHq2RgucXClAOG07ANpK2u0aRxt+EF3oPVeJdO2m75jHY20a0UlkAzJNQxpPAVdTiF5V2zKCeYR08pvvAzFuf5K6YqZ2MxPb9lp2lOmE96S6jKsgB7MdcKDvyEZu9BkN56WG6WRY/E78R+Q2Lm6rEIowO87F3Pd4KYuwS2NvRRCzR5r1ezNmNiaJpheQ55/x7B2/AiIiiXdRERERERERRL1s+vE4bQNYcxj7V81LQhbNdhIIUU0YljdG7QgjxV90F6QyRvtFna8gOaJQNlWkMcaHeHM8l7JHpHKM9V3MU9l8/dD0bjeYawE1ilBA3AA+4C96bcsx/pnzA9yuZtU1kdUTTl1iAcrkcOW5fO6YRGO0lrjjZWMelH4o/I/VSo9IojnrN5j6Kobo/NuA/MPksjdGpNpYPE/Raw1e1x/Anm23ssvipDvtyKvYrzidlI3zp7qS1wORqtebow7a9vkVmj0aI/qkchT5rrw1m0D9dP8A9gPW6qvig3SeSvEUCG7Xt/ryeh9wVLawjvE+A+S6scj3DrRkd4P3VVzWjR1/FZEUeVsh+FzW+BcfcKHLczn/ABzPPCgA8lHLNKP8uInvAHrfyWzWNP1Ot4lSbRekbM3iu4Yn0VbPpOO4yvF2HoFnbo3HtLj4j6LK24YR3Sebj9VzJRtSXJuFg8T6FWWmmbrcqitF9Sv71Bubh+qgl1c1uLbpiH9NviK+6ytsjBkxo/KFzX7Bqpjeaa/ifZWBXRsyYz0WkhpOS8A0rn+0XtMTl1xb+WLs08mr64eWtBJoANq+PY7R1lvlee/JK7xc5x+a6FDsoUJe/HiNuFreZ4LMU36qeNhFhiHqrtERF9IREREREREREXQygbUWCQNV3WK0TaoPKvgurrRuVNelvBBY3EnMj24lTRxFzrLm1teyCIuvy7SvSP4croc+12i0kdmOLqxxfK9rsOTWH/cF9BL5b0C6QbTc3ZdHr2eV2s5lBrBxAFQ7Y6gGB3bF9EaM6Y2e3xNkheCHbDgQdrTuI3f/AFdL9QwOwuyvodx7+PZ4XXzp8EjDZwIPDerxERWFAiIiIiIiIiIiIiIiIiwWu2NibrOPIbSdwUe8r2bCKZu2N+Z3Ba6RLaH1oXH0A3bgFxNobVEB6KEYpOGtvnBXIKUv6z8mrteF6OmOODdjfmd5XzBC0stT2nMPe08wT9F9ZWPRsDGQ14DLxO1fNfSbdf2O+bQAKNdIJW0y1JAH4eJcPBQ7LpapvSS1Or7c8r+GuismeJsseDRpXDLRvWUSjeoMowONOO7iusE2tgcHDMfMbwVPguLr3Aqi1wYfnz5orDrBvC4Mw3qKi1wBS/qHcFINoC6G0HksVF1c8DMgcytg0KN07t5su5dVcKLLecbe9XgMVX261veQymrrU7PeNcq7uSmZE53YuZUbQiiBIOI8Bnn9lIntTpXdXF4u4bcdgVnYLrbEMMXbXH5bl2u2xCJgAzOLjvP0ClKOSX+LdPVXqKhIInnzefBvYPf4Yd8kdS+u4eesFt/QNYZZPtmoKtb1WFe8esyrtoPZaNpHNSNrfxO9Gj6kL27+Hm6+ru18pGNomcR/jGAweocpG0raimdE/Q8Oy3svN7dqMNaC3VoA8bn7rcLLeksOErHFu8jEeO1XlltjJBVjq+45hZiFgNiZXWDQDvGB8xms09NUU3VEmNvB2o7/AHHguFJIyTPDY9izoiLpquiIiIiIiIirbXeDnEsgGsci/ut8ciVPkiDhQ5bRv58FyxgAoAABsGSrzRySDC12EbyNe7hzz+6kY5rcyLqps2jwrrSuL3HEjZXicyta0p6RP5daLPZ5YeqbLOwCXDqXWYmj3a2BY9hLNZpGRrUgrfVqmmHRvZbzJfPrmQRGON2u7ViNS7XawEAuqRWtagALWnpIaYWjbbt3nvWZJXyfUVs8Foa9ocxzXNOIc0gg8iMCvD/4i7pD3Q2lgqYh1Mp4E60fkS8fnC9WsNnZYLGxjYoon6oBbE0NYZKUc4AAYVqccVRvuAW5kkMgrHICHngdo/uriOIXPrtouhnjgiGJxOY7Pmanhpw9jnuNhu5r53uu067Bvbgfkf3uUO8LE4ODmZk0AFQd/kp+k2jst0218EoJAxa6lBJET2Xj94EELODXH90Vt4MT7jQr0FK5m0Kfo3nrNt/f5vUWz2aSnblPIU9yFNhs/E+NSVkjm3hZwVUfISvRU1JG0ZG/Mk+pWE2RpzFeaxm6ov8ATb6/VSkUeNw0KtOpoXfUwHmAfVYYrGxvwsaOQx81QyOEdpcZK5kg555HyWyLDaLEyT42g02/qFLFLhJxb1SrqAzMaIbNLTccPJVoviMZOPgCpVltBeRQO1dpOA8N5XWW0Qw5BoO4DH6qA6+ZZXBkLDVxo0NGs9x3AD5KURl/0N7yudJWNpT/AFEoJH8Wj7k+y40klq9jfwip8T9AvqHousfVXRYmkUrC1/8A3CZP+S8J0b6I7TLI19ua6GOoLmu/6z21qQB3aioqfJfTNkja2NjYwAxrWhoGQaAA0DhSis080RJhY65bqvJ10r6iUzubYO05BZkRFbVFERERERERERERERERFw51BU7Fyq28i6U9SzCuL3bGt3czuUFRN0TMQFzuHE8PmgzW8bMRsquRrrXLhgxuFdw+pWw2azNjaGtFAPXieKWazNjaGtGA9TvPFZVUoqHoCZZDeR2p+w7FLNNjs1uTRovm3p3vrr72bAT2LMxjKbNaSkjz5Fg/KtZcKrcOn3Qp8Nq+3MBMVo1RIR/Tma0Nx3BwAIO8O4Lz+7by1qNd8Ww/i/VT1LCbOG5dfY1RGwuifkXaeykySPZmNcbx8Q5jb4JFejNj6cDgpCxS2VjviaDx2+YVQFp+oL0TmzNN4nDkfcZ+N13dejR32+YUSW/m1w1jywC5fd8TcSABxJ+ql3bckkrTIGR2ez1p9pm7DKbdUHtSu/tYCVIyNh0BPkqFXXVEQHSSNbyu4/ZQf52z+7yH1WB94yS4RNIG/b55BTIbGzGrWuoSA4s1S5oPZcW7KjGi5t1o6thIoDkBx5LbqB1mtzWCKh8XSSy4W2ubCxt36FbD0UdHVnvSSUWi0uY6GhMDQBI9v49d2wHA0BOIyqF9A6M6D2O720ssDWOOBkPakdze7GnDLgvEegK55pLx+1GFzomRyNMpqGtkcAAGnvOpUUxoDyX0Yr4Xj3WubaKNbrA2VtHDkdoWG643Rgxvx1cWnYWn5g7OKnoq5pmdKJhk7Q9o7VuJDgwHT0RERWVGiIiIiIiIiIiIiIiIhWOGENGG01J2knaVkRYwgm6zfciIiysKp0phZJZZI5Gh7JRqFpGBBOPjQZ7DRfOfSJ0Sz3cOviBkszsSadqEnuycNzst9Nv0pbIeskjacm1e7wwaPOvkpkkYcCHAEEEEEVBBwIIOYVOIPdO95PVFmgdupPnbuUzrBgG/VfGNkvgjB4rx2+O9WLLwjPfHjh7r2/SnoBsdpLn2ZzrK891o1oq/4Egt/KQOC88vH+Hq8Yz926CUbKPLD4h7QB5lSOp2uz0XRg2vPEMJ6w7Vq1mtcQtELnSxtawuJc6Lr2ghh1axZPxpSuFc1tekdwAWcWu2w3hMGjCctig1jJ/09assjmsHZADWNAVTZehO9HnCztoHapJmjAwOPerTkvojSTRgWu7pLGaN14QxtalrXsALDvID2tPgt42twjCbhUaqZ08pkcLFfJ387IaABV1MXHfyUnR/Ru1XnMGQRukPedTsRje52TRwzOxe26L/AMPVlho+2SOtD8yxtWRDhh2neY5L1G7rsis8YjgjZExuTWNDWjwG3isiNrdAszVc0wAe64C1vQazts0bbM34WMDW7KloxNN5xJW2rXL0g6idsjfhJr494eK2Jrqio2rk7Jc9gfTynrMPiDnf1W1UGnDI3Qj0XKIi7SpoiIiIiIiIiIiIiIiIiIiIiIiIiIiLqGCpO009P2fNdkRYAtoiIiLKLDZodUHi5zvNxKzIi1a0NAaFkm5uiIi2WFGvCyCWMt25g7iMv3xWC5JiYtU/FGS0+GXp7KwULq9SbWGUoof824g+Ir5KjLFgnbOP+LuR08D5FTtddhYeY+clNREV5QIiIiIiIiIiIiIiIiIiIiIiIiIiIiIiIiIiIiIiIiIiIiIusjaj18RiuEWHC4KyF3REWVhERERERERERERf/9k="/>
          <p:cNvSpPr>
            <a:spLocks noChangeAspect="1" noChangeArrowheads="1"/>
          </p:cNvSpPr>
          <p:nvPr/>
        </p:nvSpPr>
        <p:spPr bwMode="auto">
          <a:xfrm>
            <a:off x="612775" y="-754063"/>
            <a:ext cx="24384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hQRERQUEhIVFRUSFhcWFxYXFRcYFhUUFRIVFBgXGBcXHCYgFxkjGRYUHy8hIycpLSwsFR4xNTAqNSYrLCkBCQoKDgwOGg8PFy8kHyQ0LCwsLy8wKSw2KiksLCotNC81Ni0sLDQtLi8vLCwpNCwsMCksLCosLCoqNCwsLDIsLP/AABEIANQAzAMBIgACEQEDEQH/xAAcAAEAAgIDAQAAAAAAAAAAAAAABAUDBgECBwj/xABAEAABAwEEBggDBgUDBQAAAAABAAIDEQQFITEGEkFRYXEHEyJCgZGhsTLB0RQjUoLh8AgVQ2JyU5LCM5OisvH/xAAbAQEAAgMBAQAAAAAAAAAAAAAAAwQBAgUGB//EADgRAAEDAgMECQMDAgcAAAAAAAEAAgMEERIhMQVBUXETImGBkaGx0fAyweEUI0Ik8QYzQ2JyorL/2gAMAwEAAhEDEQA/APcURERERERERERERERERERESqIiIi6vfQEnICvksE2FyiwQTa0kg2M1R40JPuFJVTo+/WbI4955PorZVKKXpoRJxue65t5KWZuB5bw9kREVxRIiIiIiIiIiIiIiIiIiIiIiIiIodvtJiLX92uq4bgcneB91MWK0wB7HNPeFP1UM7XOjOA9bdz+eS3YQHDFosjHAgEGoK5WuXNeRjd1UmVaA/hNcuS2NV6GsZVx4xkRkRwK3mhMTrHuRERXlCoNutGpJFucXNPiBT1opyo9JzhHzPsFa2K0dZG128Y88j61XMgqL1csB3WI8AD9vFWXx/tMfzHms6rr+tGrCRtd2fPP0qrFa5pNaKvaz8IqeZ/QeqxtefoaR5GpyHf8AhKVmOUDvU7RsfdHi4+wVqq3R8fcjm73Vkpdmi1JHyC1qDeV3NERQLfaKubE34n/Efws2+JGCszSiJuI8h2k6BRsaXGymseCKjIrsuAKYDYuVKL2zWiIiLKIiIiIiIiIi4cNyitt4DtSQarjke67kfkVG+VrCMRtdbBpdopaIikWqIiIi1jSKyasmsMnj/wAhn8lMuK9takbziPhO8buamX1ZesiNM29oeGfpVakDTELxNa9+zK/pY/pdnbjxHjmuzCBUQYXahb4irbnvTrW0d8bc+I3qyXr6edlRGJIzkVyZGGN2Fyo9KPhj5n2CaM2mrXM3Go5HP1900o+GPmfYKrui06krTsPZPI4e9PJeTqKj9PtfGdMgeRA/uupHH0lJbn6rcCtKt0+vI5284csh6ALab2tGpE87SKDmcP3yWnrb/Ek9yyEcz6D7rGz2ZF/cttuMfcM8f/Yqeol0j7mP/EeuKlOdQVOxenoxhp4xwaPRc6XOR3MrBb7YImFx8BvOwKvuCIu15X4l5oOW3wyHgtYvrShslvgsu2Zkhj5sLdn9w1z+RbMb7iimjscf3kxbUsbj1cYzklPcbXAVxcSKDMjmwvdW1fSf6bPp7Sbi/kbflWHgQxYf5HXsHBXKIi7ipIijPtdXajMXD4jsZz3ngpIUbJGvJw7lsWkaoiIpFqiIiIixWmzNkaWuFQfTiOKyotXNDwWuFwVkEg3C198stlND249lfauw+itLDerJcjQ/hOf6qTLEHAhwqDmFrN6XQYjrNqWb9ref1Xn5/wBTs3rxdeLeDq3keHjbzV9nR1GTsnceK2lFrNg0gczB/aG/vD6q/stsZIKsdXhtHMLo0e0oKsdQ2PA6/nuVeanfFqMuKzrTLysvVyubsrUcjiP3wW5qk0lstWteO7geRy9fdUtvUvTU2Matz7t/v3KahkwSW4qhhmLHBzTQjJbdd14CZlRmPiG4/RaapFitjonhzfEbxuXl9lbSNHJZ30HX3+arpVNOJm5ahW+lH9P83yVCrm/7SJGRObkdbwOGBVKtdsvD6xzmm4Nv/IWaQERAHt9VbXteHWRRDeKu5js+9VUoipVNQ+ok6R+tgPAW/KmjjEbcIW7WAUij/wAG+wVLpPfLWNc0uDWtFZHEgBo3EnAcVYW63iGFtPiLQGjjTPkF5Xpjop9sD32i1zNiYC/q2BgaNUVJNcXOwzK9ftGsYxjaTHhuBiOZsOGW8+nNcmCIkmW1+C8z0y0zMl5C0WSUjqA1sUgFMgdZwBGRLnZ7F790WaMsstiZL1nXTWwNnmnqSZC8azQCcS1oNMdpJ20HknR10KfzGym0Tyvha80hAaCXNBIL3A7CcByJyovY9F7pF0WQWZ05nDHOMdWhrmtca6poThraxrhmu43oqOAAmzWjf81VI4pX5DMraZZQ0EuIAG0qllvJ87urh7Ldr9tPl7qufNJapA3yHdaN5+q2Ww2JsTdVvidpK5MdTLtJ5bFdsQ1O93YOHzkrbo204u7N3Dgu1ksjY2hrRzO0neVmRF3mMaxoa0WAVEkk3KIiLZYRERERERERcEVwO1coiLXL3uPVq+MVbmW7W8RwVRHKWmrSQRtC3pUd73FWr4xjmW7+I48F5DamxS09PSjtIHqPbwXVpqy/Uk8fddLDpHslH5h8x9FcPDZoyAQWuFKhaUQstmtbozVjiPY8wqdJt2Rg6OoGJunb+fmamlomk4o8isckZaSDmDQ+C6rPbLT1jtalCc6ZV3rAvPyBoeQw3G7krzb2zXNdipbFpD11rkgjbVkLQXSEPAL9rG1bQkVYa1yOFc1crhjAK0FKkuPEnMnjl5LLHNAOIXO7sWCCSLFcrlU1/aXWWxD7+UB2yNvakP5RlzNAtFvHptxpBZsPxSv/AOLPqrdPs6pqBeNhtx0HmopKiOPJxXrVtthldrHLIDcBsUeS4PtrHQl2qx9BIdvVaw12jcXNBbXZUnYvG29NVqrjDZ6cpB666u7t6dRqlk1mLWuPaMT615hwGHCq6zNl1jJxPKzFY3yIzP8AfyVY1MTmYGm25e0Wu+WRNEUAADAGig7LWgUAaOA8FTxROlfQVc520+5Ko9G9KLPbzq2aQOf/AKZGrIPynMcRUL0W7LtELd7jmfkOC2ZBV7UqP6i7Wt1GluwdvasGSKmj/bzJXe7rvbC2gxJzO8/RZzM3WDdYaxFQ2oqQMzTcu61fpEs9ndYpXzyGJ0DTJHKx2rLFIAaFhGNSezTaDReyYyOBgY3IDILkOLnm5zKv7HeMcpkaxwcYX9W/+1+o19PJ7fNSV839FnSNa7NNNGbM+1utTuvd2tWQOydJV2BBwrWmWa9vsVstFqAIBhaRjUCreFQTU8jRVqitZC4RgFzjoB8yHapI4S8E3sO1X7ngZkYrso9lsLY8qlxzccXHx+SkK1GXkXeLHhqo3WByRERSLVEREREUOe7Q74XPYf7XGnlkq60XdaG/BKXD/Kh9Vz56qaHPoS4f7SD5ZFTsjY/+duan33e7bLBJPIHFkTdZ+qKkMBGsQNtBU+C4bfsBEJE0Z+0U6qjgTLUa3YAxcKAngBivONPxeb4JmRzxxxGJ4ex8ZL3s1DrtDjUCoqMADxWgdFEVqscrLU6zPfFMwxslAD3RNL/iEeLgwkYkDKpHGNm1IXRGQ5W3ZA34Z2z7Fs6meHYfNfQF7XKJO0zB/o7nuPFay9haSCKEZgqxGkEu8f7R8lGttvMtC4NqNoFDyOK8htKaiqT0sN2u3i2R89fVdanZNH1X5hRUXWWUNaXOIa1oqSSAABtJOQXnWk/S+yMmOxtErsutcD1YP9rc38zQc1zqWjmqnYYm39Ap5JmRi7it+vG84rPGZJpGxsHecfQDMngMV5XpP0ryzkxWFro2nDrKfeu/xH9MevELV7Q2021/WWmVx3a2wbmsyaPJWVlsbYxRgpvO08yvUUuy4KXrS9d3kPdT09DU1mZ6jPM/Pl1V2e4S460zyScSK1JPFxVlDd0bcmN8RU+ZUhF0XyvdqV6Om2dTU46jBficz85LGbMw5sb/ALQos9yxO7uqd7cPTJTkWoe5uhU8lNDKLPYD3Ba3Pd0tmcJI3nsmoe0lrmnfhiOYXsfRn01yTBtltdHTZRzHDrKD4Xgd/cdvPPQFrV7WMwyB7KgE1aR3XDHA7N4VxkzpmGPFZx0K8htXZDaX9+IXbvHD8L6gtF8yv71Bubh+qgug6zsluvUjAjWqQajA54qB0e2x152SObAH4JTsEjcDQccHfmXoVhu1kQ7Ix2uOZ+i8rDsusq5SZ3EAHU56cPfRUn1MMTeoNd3utbboIx80FpkwlgJoBk6NzS10b94xqNxHEhba1tBQYUXKL2VNSx0zAyMaeK5EkjpDcoiIrKjREREREREREREWK02ZsjHMe0Oa4FpB2gihHkVWu0YhDWtjb1YY0NaG5ANFAKHgFbrFNaWs+JwHMqtUwQSt/eAI7fdSRve09QrXLTo7I34aPHDA+RVNedpbZo3yTHq2RgucXClAOG07ANpK2u0aRxt+EF3oPVeJdO2m75jHY20a0UlkAzJNQxpPAVdTiF5V2zKCeYR08pvvAzFuf5K6YqZ2MxPb9lp2lOmE96S6jKsgB7MdcKDvyEZu9BkN56WG6WRY/E78R+Q2Lm6rEIowO87F3Pd4KYuwS2NvRRCzR5r1ezNmNiaJpheQ55/x7B2/AiIiiXdRERERERERRL1s+vE4bQNYcxj7V81LQhbNdhIIUU0YljdG7QgjxV90F6QyRvtFna8gOaJQNlWkMcaHeHM8l7JHpHKM9V3MU9l8/dD0bjeYawE1ilBA3AA+4C96bcsx/pnzA9yuZtU1kdUTTl1iAcrkcOW5fO6YRGO0lrjjZWMelH4o/I/VSo9IojnrN5j6Kobo/NuA/MPksjdGpNpYPE/Raw1e1x/Anm23ssvipDvtyKvYrzidlI3zp7qS1wORqtebow7a9vkVmj0aI/qkchT5rrw1m0D9dP8A9gPW6qvig3SeSvEUCG7Xt/ryeh9wVLawjvE+A+S6scj3DrRkd4P3VVzWjR1/FZEUeVsh+FzW+BcfcKHLczn/ABzPPCgA8lHLNKP8uInvAHrfyWzWNP1Ot4lSbRekbM3iu4Yn0VbPpOO4yvF2HoFnbo3HtLj4j6LK24YR3Sebj9VzJRtSXJuFg8T6FWWmmbrcqitF9Sv71Bubh+qgl1c1uLbpiH9NviK+6ytsjBkxo/KFzX7Bqpjeaa/ifZWBXRsyYz0WkhpOS8A0rn+0XtMTl1xb+WLs08mr64eWtBJoANq+PY7R1lvlee/JK7xc5x+a6FDsoUJe/HiNuFreZ4LMU36qeNhFhiHqrtERF9IREREREREREXQygbUWCQNV3WK0TaoPKvgurrRuVNelvBBY3EnMj24lTRxFzrLm1teyCIuvy7SvSP4croc+12i0kdmOLqxxfK9rsOTWH/cF9BL5b0C6QbTc3ZdHr2eV2s5lBrBxAFQ7Y6gGB3bF9EaM6Y2e3xNkheCHbDgQdrTuI3f/AFdL9QwOwuyvodx7+PZ4XXzp8EjDZwIPDerxERWFAiIiIiIiIiIiIiIiIiwWu2NibrOPIbSdwUe8r2bCKZu2N+Z3Ba6RLaH1oXH0A3bgFxNobVEB6KEYpOGtvnBXIKUv6z8mrteF6OmOODdjfmd5XzBC0stT2nMPe08wT9F9ZWPRsDGQ14DLxO1fNfSbdf2O+bQAKNdIJW0y1JAH4eJcPBQ7LpapvSS1Or7c8r+GuismeJsseDRpXDLRvWUSjeoMowONOO7iusE2tgcHDMfMbwVPguLr3Aqi1wYfnz5orDrBvC4Mw3qKi1wBS/qHcFINoC6G0HksVF1c8DMgcytg0KN07t5su5dVcKLLecbe9XgMVX261veQymrrU7PeNcq7uSmZE53YuZUbQiiBIOI8Bnn9lIntTpXdXF4u4bcdgVnYLrbEMMXbXH5bl2u2xCJgAzOLjvP0ClKOSX+LdPVXqKhIInnzefBvYPf4Yd8kdS+u4eesFt/QNYZZPtmoKtb1WFe8esyrtoPZaNpHNSNrfxO9Gj6kL27+Hm6+ru18pGNomcR/jGAweocpG0raimdE/Q8Oy3svN7dqMNaC3VoA8bn7rcLLeksOErHFu8jEeO1XlltjJBVjq+45hZiFgNiZXWDQDvGB8xms09NUU3VEmNvB2o7/AHHguFJIyTPDY9izoiLpquiIiIiIiIirbXeDnEsgGsci/ut8ciVPkiDhQ5bRv58FyxgAoAABsGSrzRySDC12EbyNe7hzz+6kY5rcyLqps2jwrrSuL3HEjZXicyta0p6RP5daLPZ5YeqbLOwCXDqXWYmj3a2BY9hLNZpGRrUgrfVqmmHRvZbzJfPrmQRGON2u7ViNS7XawEAuqRWtagALWnpIaYWjbbt3nvWZJXyfUVs8Foa9ocxzXNOIc0gg8iMCvD/4i7pD3Q2lgqYh1Mp4E60fkS8fnC9WsNnZYLGxjYoon6oBbE0NYZKUc4AAYVqccVRvuAW5kkMgrHICHngdo/uriOIXPrtouhnjgiGJxOY7Pmanhpw9jnuNhu5r53uu067Bvbgfkf3uUO8LE4ODmZk0AFQd/kp+k2jst0218EoJAxa6lBJET2Xj94EELODXH90Vt4MT7jQr0FK5m0Kfo3nrNt/f5vUWz2aSnblPIU9yFNhs/E+NSVkjm3hZwVUfISvRU1JG0ZG/Mk+pWE2RpzFeaxm6ov8ATb6/VSkUeNw0KtOpoXfUwHmAfVYYrGxvwsaOQx81QyOEdpcZK5kg555HyWyLDaLEyT42g02/qFLFLhJxb1SrqAzMaIbNLTccPJVoviMZOPgCpVltBeRQO1dpOA8N5XWW0Qw5BoO4DH6qA6+ZZXBkLDVxo0NGs9x3AD5KURl/0N7yudJWNpT/AFEoJH8Wj7k+y40klq9jfwip8T9AvqHousfVXRYmkUrC1/8A3CZP+S8J0b6I7TLI19ua6GOoLmu/6z21qQB3aioqfJfTNkja2NjYwAxrWhoGQaAA0DhSis080RJhY65bqvJ10r6iUzubYO05BZkRFbVFERERERERERERERERFw51BU7Fyq28i6U9SzCuL3bGt3czuUFRN0TMQFzuHE8PmgzW8bMRsquRrrXLhgxuFdw+pWw2azNjaGtFAPXieKWazNjaGtGA9TvPFZVUoqHoCZZDeR2p+w7FLNNjs1uTRovm3p3vrr72bAT2LMxjKbNaSkjz5Fg/KtZcKrcOn3Qp8Nq+3MBMVo1RIR/Tma0Nx3BwAIO8O4Lz+7by1qNd8Ww/i/VT1LCbOG5dfY1RGwuifkXaeykySPZmNcbx8Q5jb4JFejNj6cDgpCxS2VjviaDx2+YVQFp+oL0TmzNN4nDkfcZ+N13dejR32+YUSW/m1w1jywC5fd8TcSABxJ+ql3bckkrTIGR2ez1p9pm7DKbdUHtSu/tYCVIyNh0BPkqFXXVEQHSSNbyu4/ZQf52z+7yH1WB94yS4RNIG/b55BTIbGzGrWuoSA4s1S5oPZcW7KjGi5t1o6thIoDkBx5LbqB1mtzWCKh8XSSy4W2ubCxt36FbD0UdHVnvSSUWi0uY6GhMDQBI9v49d2wHA0BOIyqF9A6M6D2O720ssDWOOBkPakdze7GnDLgvEegK55pLx+1GFzomRyNMpqGtkcAAGnvOpUUxoDyX0Yr4Xj3WubaKNbrA2VtHDkdoWG643Rgxvx1cWnYWn5g7OKnoq5pmdKJhk7Q9o7VuJDgwHT0RERWVGiIiIiIiIiIiIiIiIhWOGENGG01J2knaVkRYwgm6zfciIiysKp0phZJZZI5Gh7JRqFpGBBOPjQZ7DRfOfSJ0Sz3cOviBkszsSadqEnuycNzst9Nv0pbIeskjacm1e7wwaPOvkpkkYcCHAEEEEEVBBwIIOYVOIPdO95PVFmgdupPnbuUzrBgG/VfGNkvgjB4rx2+O9WLLwjPfHjh7r2/SnoBsdpLn2ZzrK891o1oq/4Egt/KQOC88vH+Hq8Yz926CUbKPLD4h7QB5lSOp2uz0XRg2vPEMJ6w7Vq1mtcQtELnSxtawuJc6Lr2ghh1axZPxpSuFc1tekdwAWcWu2w3hMGjCctig1jJ/09assjmsHZADWNAVTZehO9HnCztoHapJmjAwOPerTkvojSTRgWu7pLGaN14QxtalrXsALDvID2tPgt42twjCbhUaqZ08pkcLFfJ387IaABV1MXHfyUnR/Ru1XnMGQRukPedTsRje52TRwzOxe26L/AMPVlho+2SOtD8yxtWRDhh2neY5L1G7rsis8YjgjZExuTWNDWjwG3isiNrdAszVc0wAe64C1vQazts0bbM34WMDW7KloxNN5xJW2rXL0g6idsjfhJr494eK2Jrqio2rk7Jc9gfTynrMPiDnf1W1UGnDI3Qj0XKIi7SpoiIiIiIiIiIiIiIiIiIiIiIiIiIiLqGCpO009P2fNdkRYAtoiIiLKLDZodUHi5zvNxKzIi1a0NAaFkm5uiIi2WFGvCyCWMt25g7iMv3xWC5JiYtU/FGS0+GXp7KwULq9SbWGUoof824g+Ir5KjLFgnbOP+LuR08D5FTtddhYeY+clNREV5QIiIiIiIiIiIiIiIiIiIiIiIiIiIiIiIiIiIiIiIiIiIiIusjaj18RiuEWHC4KyF3REWVhERERERERERERf/9k="/>
          <p:cNvSpPr>
            <a:spLocks noChangeAspect="1" noChangeArrowheads="1"/>
          </p:cNvSpPr>
          <p:nvPr/>
        </p:nvSpPr>
        <p:spPr bwMode="auto">
          <a:xfrm>
            <a:off x="765175" y="-601663"/>
            <a:ext cx="24384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75" y="2267129"/>
            <a:ext cx="3201838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595800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669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304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Claim: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143000"/>
            <a:ext cx="5863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The James-Lange Theory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encrypted-tbn1.gstatic.com/images?q=tbn:ANd9GcTwjjzP3HkQzQj99dyn03IZnyRK36XPUkxwZHEHz1AitAr3YMJYn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38400"/>
            <a:ext cx="4809341" cy="3200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4600" y="19050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TV Show Everybody Hates Chris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228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Claim: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90600"/>
            <a:ext cx="5863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The James-Lange Theory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data:image/jpeg;base64,/9j/4AAQSkZJRgABAQAAAQABAAD/2wCEAAkGBxQTEhUUExQWFRUXGB0aGBcYGRofGxwdHBwcIhwaHB0cHyggHBwlHRgYITEhJSkrLi4uHCAzODMsNygtLisBCgoKDg0OGxAQGzAkICY4NC80NDQsNCwsNCwtNCwsNCwsLC8sNCwsLCwsNDQsLCwsLCwsLCwsNCwsLCwsLCwsLP/AABEIAL8BCAMBIgACEQEDEQH/xAAbAAACAgMBAAAAAAAAAAAAAAAFBgMEAAIHAf/EAEIQAAECAwUGBAMGBAQGAwAAAAECEQADIQQFEjFBBiJRYXGBE5GhsTLB0RQjQmLh8BVScvEkgpKyBzNjc8LSFqLi/8QAGgEAAgMBAQAAAAAAAAAAAAAAAwQBAgUABv/EADQRAAEEAQMACAQFBAMAAAAAAAEAAgMRIQQSMQUTIkFRYYHwMpGx0RRCcaHBI1Lh8RUkgv/aAAwDAQACEQMRAD8ACTlgViL7V38oltLOaRVIEONaFjPcbW6WUWCXMa2qSpBwqSUnNiNImu+1BCiVOxS1Ia7NfdnnBKJjAsAyxQsM30jM1WtkgkILLb4rR02kZPHYfTvD3lJKc4P2C4FrleIVYXDpcODnnwyjzam7ZcoIVKpiUAWLjtw7RZtxWv7NZ5c0y0GSlS8LuXPHQVrC8/SBeGmE142ExB0eG2JRfggGJ49Et+HpBZF0J8aSiXULBxBRxABJ+JKizhQcsRRqGK1qlI8Rfh0RiOF+GmfnGlp9UyYkNBws7UaV0IBcRlV0WcnL0jaVZyo4d1zQElvWNqjJogUkk1hqkrYVm3XJMlNjTnkRUR5Z7lWoE7gYOylJSSOQMQlL5ufWNUS2OZHMPHBhrKsXtvhTW2xKkKwTBhUwLFjQ8xFZU0D9/pF+XMBZM1S1p54iRT8LrAiOZZZJcpWsF6DAlm/1u8dt8VxPgqWN4kkoch4jMhjE1nspWWHcvQd4h5a1pJNKGAucABaPS9mg531a1YaPz5esQT7kKZZWTkCWI4Nn1eN7jsCfEB8UKKS4AL8ePWK9+SBLWAFkhQetMydIw4JpHz9UJr7/AIfmOFszRxth6wxV/wCv8oeEdIwD90jcfusain942dqyd/ksCExphEeqS5zFI9SnrFgAqG1umz/ukTy7MjMrSnzf0EQgnQ+sYqWY6gVN0tpoANK8w/0ePAzfrGssxN4SWDKD6g0HnEEBSCSo0SMRZIJObByfSIZy8IFH7wQsczwpqFOGBYkEHPmO0Ddo7Vjn+Gk4N5lK0LPvDrQ9XhOSenFvlgp6GDc0O+YVlCdxCz+J6cGMSvTUDv8AWKUyWpAlJSpagsKYKZksc0lqg8CKOKmDN4TBLly5JIxAYlcXOQ6t7iKx6lp2tKtLpnC3N9ByqgUWoT2MeKtJGalDuY3kjGlSqMk94q2tI3QdVfv3gr3M2Fzc0hxRyGQMdi0Rs6iFgFw+dTkaGMiU2pKzg/En8WgLjzo3lGQiddGANworQd0fKHHYbCo/wuYo0Q7vlnTOIkXLNUkrCGSCxxOK9+cFRbMJyLCo6xZTep8JSVBTL4hgKvuhvnGoXP7lkiOPvKDDZ6Y1UKJOWEpY8GrUdI1+wSkoSozFJNQt0vgP4aAuATxg7L2jUhISACBoQTkzHk0WrPtLJCCFy3Kvi3aHPPU18ooXvPIVxHGPhckMLONL1TUtpQGvpDBsugTVBM7JsKFuxB4A9G8ohv1Fm3FSCQcYBQxywl94sTXSCGx9oTVJYh3D6c+zGMrpCMMG5oq1qaGQuFON0jky5hLUVqU+MGW5owOSQ3+Zj+Y65r19XL4IxhTh8jnXtWGPaeV/hlsokHCWd9U8a+RhNmWiYU4CsqTwNcutYjo+Ocnex3ZvIVOkHw1seO1WFV8TrGyVczGeEYsfYVgPgU2bsWaN8GlhVfCgSkwesFpTKs7kJUrGXdnA4tnnAeVYJqiyUKJOQbPo+cZaLsnS38SWpLMS6WzyhTWQDUMDN1ZtN6SUwv37bxSKXfe0sA+KUuTnhLJHDLj84L2WbLWHR4ax+Uh/JoS/CVoImRZVag+n0jPk6J3/AJ/fzT46TaD8Hv5JwmzUPhKAD/S/lSFzam17mCWgg4g4CSCoV0arFvOK8xKmzUw0xfLKNpJtGUtZcVAJS3kS3zhcdEyMcHB1+qN/yUbxVV6Khdk9c5YEvcnIJIJeuQwqJq3I5OTqYeEISpKSsALUBuqAxA6pbOkUrvmCZJXMUgCYS6jh1cDPXKDdrQ8kzA6VpTReoydn5P3EKywdY7GCmWSbRnIUMyxSv5Ug8CgRXTLlgsEJJ5JEBTMGoJ4lRqebkmsSyrTKSCRLJW1CX9WUHHaGG9Ey8l5+aAekIuA39kUtUyRL/wCYJST+Yh+wZ4FqvCWpTS0JXWjoUAzBsw2bkkxTmpCqiWkHkCPdRj1EhWqU+Q+kNt6LI4f9fugO6QZ3t9/JWNpJKAlBSEPrhA4ecBQYOWNSpZBTLlmtXQkvyehblHlrAXnKlpLvupI+bQ9poXQxhhN+aRnkbK8vApCUgRDaFkM3PSCf2YcB6xLZ5UoF1yyrliYezwWSy2mnKHEAHW4YS5NxqBFfJo1NgVM8N/iZnHmTDhec2yqlMmRgUEFlBX4gDnxHrAm6rMpTEqZKQMmcA8oyNSHtqzla0DmOHZGFH/BpiFSSa1JKuCRlw1cmITZiolSlFRNSQIc7xmJElCX1FS5OWrVjYXnZ/CTuomTEs6d4ADgQXd+Ii2lg3DcbVZ5i00KSlLnJloKWNT8RfyoOUV72vJC0ywhKU4Hdn1bNzygptXapc2WVJkplNWiia0HADKkJKpxaCzf02lgHKnTAPPWE5HyRiwzCFOxOIkef6xkT3TLBlvq5DxkYMsnbOFvRt7IymD7IkZh/30i9b7RiQEBsJOIpwqDFtN5m7RiiHjwzTlHsK714wmsIZ/DlnKJrJcK14qpBSMjr3aLZUdPlHnjLTkWirt3cuaGDm1TTdMs4caykhYxJIYjPeBcgh2zZ4obFWd1KKkEgJUaac6toNIK2m0Kw4iQSCD2BBPakUthbQRPwhTOCDlp1H9J7xma8HaNxWrodtnaEwXzZxOk4JRdQUmgIY7opm2VYV511TEAlSSACxJ0MM1U+OlMoJwmqqDESpwzVbCoecUk2yaBhBw9CfrWDdHW2Kh4pfXta6WzzSBSyRkR/pH0gpYr6nS3AUC41Apz0rE8xE1YBUkEVrgGmdQNIjNjLOxZ2di3ThD+Dyke004Wqr2m6qBBzDBv7xZs20C0hiARk2Is3Bi4aKpsnOAFvtB8RIQSEgsS1Cag11AcEQOQtYLKNC2SR21qZRexclKJdeSX80tG4vhWqAehX/wC0ULtGKUkkDEHSebaxa8DlFonNkbYVZmSRO2kqG03lMVmGHQH1Z4HTTizbyT8oKLlDUe0eGUOA9ILSCbPeq9gtxSkywHerHiFAmnRvWD8y3kyZqSMO8EhOgoH9jC6pBCiQA2IAFxqK882hisckr8ZBcEkZDIhte0YLQGTUeAVtuJfFfeR/CESpKdVdqP7wfs6LKuWAUlKhShqX9C2faAv2cRquUwpG4Wk96xhIG9yJWe75ZUoGaABk2vnl5GPJ10oGc5LZhq06PAsSjq8bCz6x2x3iu3t/tVibZUjJaFf5gDTqYqFtR5EH5xP9mfL2i1YrrxYsSikJDk4f1iTgZXAWcIanC+oieamXh3ZiirgUsOxc84kXYSDx5s0amzRC5U7Ra8MtVAaEFxxp3gXdVpl+GoJqoqADM7a9otX8QlAAfeOg5RZ2UuoKT40wJCE0A1J4kcTGXrzZpaWjFNtELTIycEboz96OITZs4pmTVJUxxEDOoqPoYep8zxF0yTQdOHn7xzm0q3lf1H3iSSIW0ixAOldamnXgoy1INXYPrQjPygVhziRa2Eag5wm5xIom05sAOAmS7qSxzV7mMjSwL+5B/MfQmMjMcO0aWk0jaLT1MsisThJ8jEv2VWFiwHNNfNoMzUF/m8eeCrVY8v0j1u+15Lqwgn8NOnzjT+GK19oYU2LjMLNokn2iKbY+Cn6gj5R3WDhT1Xel6ddLghqEEZcYS9n7QZc0TGyr2BD/AO70jpv2ZQP/AOo5lYPiw8cXWi0H2EZ3SRto9U7oW7SfRdK8MFc5TuiYhCk92B/2mNJVlAOnkf1ivcacEvDMIATQFRbPew10AI9YmVfcpJDOoaqAo3fP9ItoXNbDZ7yu1TS6THcrtnUtBdyX48+oiTxTV0JwqzS1O3AwKXtIHYJ4hiW1of05xpLvQlaVrS4SlizvXUccv7wz1kVoPVyKttFapchIVgUCoskCodn1Zh3hCsgPh1LnEen7cGHHb20S5tlSpJAWhaVBJzIVQjyUD2hPuZ1KwkOliWbvQwtqZLNBN6OMNBPemK7XKQUMM6fmDHyLepg8WxpDHeyLOOh4FhAS50hGIDJKwfMhxDGJlFACoNGbgmteEAgkMb7R9TCJG0twSGcJLcUj+8aWgpOSMH9KlAHsC3pFuzNMGJ+zZGJvsw5RsBzTkLGLHDBSnaZqUuEpClmalq5M+ZzYsacHqKQzXfKKCpQFK4qkuTnmBhNTutpCpeNlMtVqwneR94nWmH5Anygzs3Z1eACPjUXJL5a5cyPKMUE9YR5laRrZfkqwlcQ3nHoszwyqswbIEdOX7PeK/wDDEmNtryRnCyHQgHGVUu+7ZSgQsl8wajLTvE8u7LLvuSzhqsRlTP3EbG6RofWMF1DUnziCCfzK4AH5VEmwWYhQ+8cZHjXSMtlglgJwTMPEF+TFv3lF2Rd8oFypZPYxJPsUoh0EpPMQMlwPJ+SuGiuFQsdklhxOI5K3s+ooO8VbVdSUl0zUHk7QVs0lDNMUXPJYHm7ebdo8TZpbnCZagdFYvcaxzXZ5XFgrhJe0NmPhA03Vh69Un1gbZysJVIWWSoYkEU0p1rDRednQJM5C1JThB3sTCrlJY56dWhQROM1UlJOFkne7CkZ+uPatOaUdmkwWCYESPEXRKRU6AMPrHOVzXWrg9PMwW2hvObLH2fEyCAVACpLsxPAYRSF+WuhfWIEm6IBEaza8lSz8n/esb2Wqu8aKS6e0WbHJ3vXygB4TI5RKxqIARpU5a017xkbS5Rd+vyjIzpPiwn2YGV2eVeCVZBBAyLiLSpr/AIEdm+UJNltGgSA+ooOvCCqL5TLH3igANTQeucb8UreCvPvY7lHx0A6RssIAqSPJoSp23SVLwSUuHbxFFg+gAzVXpAy8b2mqcTJjUUpgRo1KHmYs+UA4UMjJ5TNe9/yEFkFUxXIUfmfo8c+uZIVakA0Bd+yg/oI3mpJZjVywOiT3esVblxqWtZIThRMJLclOBUV7wjqJN4yeE5A3YcBHr8t3iLQ+6GKyx1VhAB/ypFfzaxSmWtgrdbQHOrHiNaxRt1pCZyxMIbCkULAggMRV/hCfKB1utQUaqKQCzAaZ0fP9TEQt7AV3ElxTFLZRahKVDDWr6OBpT1iSbeRStIbSpxHXP+4bOB1rvYBKUu70O6HZsx+9Y3s6aeMSyAk7xHxAagZnL9Ymryosqrfd5GagJJFCHqT0zPKPLlbFQigL9wYI7IoSsCYUuo5k4fIOeENlptMpPNVNBTl0rrSOc0g0VaKSxaW5M1TqwoKnPNqcwDDIFb1CKAZF/wCT5GBar1+8JDDCKJepofkPVqkiLku1vRakmbhBUxD1IYAcAE986xFBEDiTlELsQQsh6EANz4+jN0gqbPC3ZpnhqS5YFZqVE6lQFeIxdKCGrHD+lcdleCz9U2n2krapWGdMAzMjCTzUSP8Aaowb2QIVIRxAIPNlGvfOA+1qR4k+jlUtBHI4sP0g1sahrMgs2bDWphVhP4kq7gOpCOiXWhPnHnhj+avCkepmBqju5gHtDb1SVSiEYkuSTVwQCGdmFFekPukDBuKXjiMjtjeUZ8LrG/h9fWNbPNCglQOYBHeJV11g1oVUoijpEa0sH4ROlHeK162mVJlKXPUESwGJOr6BqknhEF1LgLUFqtCUBSlkBKQCSSNYW7924s0kAI++UdEEN3Vl2DmEza7awWpKJSUqCUhIUokOspdiQMhUn6NChPnpfdGcAdMTwmGwAC3Itf8AtBMtSyqYyQ+6gCgZ26lia+0FZtlKJcmYlRcgg+hhVQl9CT0hrM17PIzcYgQdDSEZ8kH3wmYwAChe0oJnBtEJ9zFCVLY1MEdo1ffDT7sf7lQPTNziGfAFYjtFTjKL11ByXzIPvA2XMEaLmkKoSOhjiLBCsHUQU2FFARV3ZuojIjsh+5SX/D8hHsZbhRK0bwrd63+iWCJaQVDNTlh5Gvt7QAtN5zZ5GNSi5apZPXhrGlpmy0/gxHTF14RTtF4LVqwyYRtihwFjiO+Si1vsosypahiWVpxBiU17F8O8M6UyiBdtmNjTLDIqrC5Z2qXdh5RXvC1YhJU7/dJHTCpQPrBq5pKfs6/FYJmfCFEALYFuebtz6QtkNDnZKOxoJICBTr3WqoAHrw7QxXNdS1y5kxKmGEpUNC+b9iYS0uCApJSWdiCO9Y6bslWRNGrn1TANb2ANuESHtcrn0y2rnJSlbHCAkFg5AdnOesQz5jk8IjluEsMz9P1gnLsCK+IFnJ8JAA/fODucyOrCiON8p2syVDdW/OTjyDljyBLdOPKC1+21a0MTn2YO3uPSKFksypc4eGXSmrqYULhuuYpDLOu2YtJCU4gQeHJvpWOdMwuFFUZG5th3KTLNeMxCgQojDQAmjahuDw52OXNWAoy0gKD0Z/35QpXvdy5ZZSFJ4EhnHPnBC57xnSUhQClShmlyzPnT4W4wU9sYyqbGg5NJgtFiSvOjGhy0NfSBFqu+Yg4gCWyUk1DDq/vFmy3jPXhUlyFrOHm2YAJyDiC1olKJBwmhcgOcwQ3HXSKAlq50bXIXYdoFyx4c51oZqjeAqHrnSkdLue3InSkrQoKoHY66g8DyjmqpkpRO+C5G6SCHGdCxBHKNZfiWdfiWdYQ+gPxUNCk0OuTs8Eik2OJQZGFw5tNW0qj9qb+aSw5kKKgO7CGm5BhkoTwSB5AP6vHNLfe0yfNROUPDKCEmhIxB6ZdKHjyh6ui8R4YBd82Y0EChlZ+JJvm1eVh6kI4ox5MBdH9X/iqKYvMHJMRLvMjCSzAk5/kVGi6ZoSYYSjSZegaJzKFKjnSFGXtnLKgMK2JbFgLVyyL+kG023iAekVbOx3BRHwvZ8QV+YgJBJUkAOSSWAA1L5Ryj/iffsuaJcqTMRMSFFZKFOxZgKUOajnrBv/iZfgTZPCQ4VNUAdDgAdXYnCk8iY5HMMS594C6NtZK0CSYtygAKUPHXziAhvKLou5eALfN2z0/RoAXAYKZa1x4W9mmpUQFqKRkCG8/3nxEXJ02WkNKmFYGigHc5mmlBAVUvIwSu+XuFs39GEDe0cqbK82kU85JP8gB81eR5RVmSR4eLUmvR/d/SL20csmeBmSgdy6ouXRs5MmgoLBw9XccCGpoYEXtbGLKu1jnPIAQHDR40GYhttWwswBkKBVmxPxB9KU0zzcVhdtl3rlEBYZ8jpTMdeUVErXYBUmNzeQjdgV90n+lvaMjLNSWkasIyM5xyU8OAi/8A8RlHCorWeLMPKkB9rdmBIQZsougNiSS5D/iB1Dvnl0ydgsMBy/T5RUvGSJsmZJJbxJakvw0HfMxvALILiuYXQrEWVlo/P+0N0m2vgCwCJZJRphKgxIbU8+fEwmplqs80y5gqkgH0YjsQe8H7KsLyNQamObtJNhBkc8UQVZ2rRNtS0LSiWQlOEYDvF6kqdh0bKsX9hb3312eY4UuqTzSC6SNKOe0ArZbRJmMS5DVHpDPsjYpcyaq0FO+AAOFQQS3FqQjrWRNi+iZ0r5XPyuapmEgHJmhpu+dNmqRLs4SlS0+Ita2YBRKQjI0cE5E9GMLapTBjTQ9oxd5zAwl7qRR3ZxwL6fXnBXR9Y4WL+iIH7GGjX1TTbhNlkotKU40kKlrQ2FYFCCwZ04nyBrzg/dt5nEkSsASEhOElX8xyIADEvpCyJVqtcmWPCEtKFEhStxBcZpJqQ75PnAefJXZ5oSZqSoh8UpZZi+RpwygbdMCeyaPh795VuvLR2hbfFdBvmzLtCMWDEUhaSGfUYSOY4wGn4AlASQDhWhSewAcP8WfkIb9jZoNmSp89elD6wmbYWUSrYur42UnoQQw47wMM6VrhIADQ7x4++UPUlvVE1fgfBCJKFL8KUslISpZGhD4R2qmDNkt09lyzM3UKCfE4E/CFEVYsQaFqxcs0pMyWiZhdaCwJ+IcBnoRrz5xLaLIk2W1EJYrmCtaqSnGTnxU1IFqCIZjEfC1eD+rEHjvNV3/b90vyLrStRRjSJgWThxAV4jN3YVGkZa7hVJAUsKUgKLYSHDPR+ZplAy7wFIUFJxKwkJ0PL1aD917UFSRLmpSBTfSkBmbNIYaaeUQCThQY2Vgotckp5LsoAzAWVU5j04GLVuvgSZyQpO4ZYJIzFTmOFIJWJaZkvGghQK8wXyaAe1VhmKWkpw4SgCoLghROfAg+nOMaPGqJ/VOyi9OGpikW0KSFIqkh3/V4Hzr1TNlqEsY86INTyEKUqeZUqYgzAhMwYVMXAxagcdHD0NeIv7OSkybTLTLmCag5kCgxEBqE1yr0h95cWFwKSjADhaq3bZVysUxTAo3sIJxEnICuZrTlHttvq0WlK3ZKE1KAS7Z1riVm+gzOkPG0ezcs/fIH3qc6kBaXaoFHAU4ObOI56q8MFsm+KsiXiAXhUVPhABHcDqMojTzPeC4e/JGfHGKvHvlB59pIJERAunjE9tspIXMQXSCSQfibjzIGfeIZZGHPWNUAtGRlI2HHCv2a7FT5mGXhAKUl1KYBwAeJ+IK8oK+FMRK8BSMK2xg6FABdTtkA9Y0ue3ypcglVVkhBH5XJca5El+nf3bFbrQAHcOVHNgwCRwTR+ZPKM3e98oY4Y7vRaNNZGXN5+6F3jYFysIUxBDpKS4I/ekTXardYVJUQB2H0ivLUlRQlRISzVyBNTlkP7xclzkpJSkENrq/IeVYbyW55SpItTTpRWtSir7yWCpswQ5LPyBpBbZ+2qQUKpvKIAbLKrav8oX7PNdySzpUaav8AtoLXdPCZaDQ1rkNBrAJ2dkI2l7UlJ4tU9RKVZbww8SCCHp/UA/bSEvag+JPmSk5AJUzfibebm3DjDb/EFTEoZCyHSHY5Au9Ogy4xz622tS7SqaE5l/8AKABUdBlCjW2SR3fVO6rstAPsIndmT0zLRkZZ1BIwpyB+bRkVoIQKZp9CDwPuSD7xBbCxSeBcdiSfMPAyZtEgLDpOEcw+vzaN7NbvEmOneSrCQKOlScwU5seOVY3Qsgobt7dKVJFoRmjdWOIfdPUO3MdISbPPUk7pIht26tgwy5QJDush8gCQlxrr5QtWZwHhaQ0rAWtFOp3JJPH3846lsYAJZ6J+ccxSNNDlHTtghikE9B7xm6020fqnNJ3hIdnuwWi0iU5AUovxoTBiz/ZbLaSUygrwyUp/ESpOaiTq+UVNl5yU20rWSySo0zIc0Hp6xHbUMkLIqp1nvDbnEYTWmgY9oJ8fuf4Wu0F/JthUVgnw04sRNEKJACEDI5s5avKAUnwGclaRqyR55t6RHJP+G5rnAHolL+5iGQzKB6fv96Q8yIDAJWVJJdGhx7/ZdR2css2zBACxNs81QUDhO6oD4VMciKvluVbUltpjQJc2WQkglLhIJDpcMS7VS3cQN2cvKWLuleIveC00BGIZ7zdYab3S1lmKVhIMpRBP9JwqB45QszLxvF5TszQGHqzQrCS5NtJdQJ3iSrL4iQxHVz5aPEgth+xTwrME4VcTMUUJpxp6xSsy0iXjGRILAVd2I9jFm0yD9mnJwM6gsBw7JGN+uLrBekG1qLr8oH7pXQP/AKV3+a/2SdZCAuatIpUjlVxWLVunS5v3iAULIdaKYSWYqSXetSxH6nbvSUSZ25hr4ZBQKqbJviyhWVL+7CgzYgkhy9Q/TT2hZtk5HCPtDQaN3ldD2Nb7CjXfV84q35eOCchFcPhpVrniWCaHkIl2MP8Ag0f9xf0+cX73u7xpwl+L4R8MHEU4qYlUYEZgEZxlxO/7rqHinC1pgG413/49UmX9PC5STUgzElQJ0Yk+hHnEVx2eYtSjJIcKSUkkcXHqBHt63PNkTrOoqC5cwhSCOWHECNCARxgxcFnKFGalG45BCRVwzEDl7O8OzvMLKHJS0MXWnceAm633w00S1k/eJo1WKhhIpm2f9o5BIssxc5SMBMwzCCPzOXA7x1mVMTNwrArKBUAQ2oUX8mgrbLEh1TPDBUgHDMYO1N0kVNC4GVeUD0Dyxlkc93mPeUbU6frCBf8ApcwslyzUhZWEhLlBqksSMldQ+ULUo5dI6bfE5Esz0THHiuzJyU7oNMs45ohO6NH9o1GyvkbbgkJYGxPppRC5UeJMwVNQacQ9PIk9osXrPKpxxu3w9cIyfTeLd42ueYZYxpYFqZalqdGMUZktM0lSVYTwPHz9oWGXlx4GE0QREGjk59/NQqOJIL1evcNBuRPeQD8Kw4c5FqA8jFSTddd9e62bfU5xNY5Z8HCzl/8AyrFusa7AQtrmche2SWnEgOHoAAdXHyEVZdrBWxUU58QKQTsdiJWhdHCqdGMCJFlde9xq0UDt7i0e+VZ7HRsa6qs/ZOt23yqWnC9SKGmZyca5iuZyLwHnysM5bZEA9MSg/lXtBy7bhs6pZbEk8QpQ9j7xvYLrs7LDkLxMpYJUCXo4JpXpAnQEA0rjUWRuQGTX/UfePItT7KZMzAvi4OhDvGQo813JljbzaUV2krJxds6RbslsMvI8a9dIHgVP75xPZ0V5GPR0sRXtrbLiRKtCWokJml/5icBbufSA1mLiuuUHrTOSmxzUkPupA7KIB7ApPWF+zKy/dIUmCI0qdqn91A946b/w7b7OocCPn845ZMFO7x0vYJavBI/p9jWM3WEBgKb0wtxSps7bJcu1TCtLqKZiUJ/Mpx7P5wQ21RhSQzAIIB7frCtLKk2gKDuma/kqGz/iFPdLjIhv9sN12x50rQyYP6O+iR5VJUsf9RZ8hLjySpJrUECpoXbkW94xKvu0lnwmYW6hH0iGyGrdIfGbWc41Xp9F0HYefKXZjKWN4TU4Sw1xUfz9IcbagS7PNlrBVKwEoA0pVIyo7Ed+Ec42AL2gIagBH+rj5Q4bXXiZSUyQ5UpSm4MzV4uFN2eFQ09eAPFNhwEBJSxOmBEhRFAQCA/4gR7gnyEZf+0IE3CkApWhJBdmJBD5F8jSjRJedjUuztKSSoqBSkZs59nijM2enLTLBkKdHxF/hdQOT13Q7B8zDfSJb14DuP8AaU0O7qTt5/0jVqUr7OoEMpWFR/KqYkhHMHACTzML5mY5Rl5BKs2505u5GkMSLonzcbJcLUF1INGICXFKDLVgHiedstaVDDRndvELHeBy6P5xn7dxHgntxbd8q7spIKLPgOaZivQ5/OJ77mFE9CgQDgAD8cSsLjMhzFq57uVJQEqIxYi7FxUQN2psE6bPQZaCpKcAJBFMK8RoTWjRl6Zh/HOvzTErh1A9Eu3tee/YpRL4E4lE0IVNYAKGhCQkt+aDEu0ES8MssSUoKhoFE0HOlT+aFHaK75/jTFqkzWLb3hqZgkDNm0rDDYZoMpCGYlaS/D4/mBD2tiBLXH33qNBLW5tJpuWXhmKQclJXXkUpAHUF4I31f8uzyySp1rBwSs8RBoW0D0c+4hJtl/8AhzZs2WRiUClHAFnU9OIpxbOKclzIM1aXmguFFyTTVuVYmMURuGFfUSg3sP2UlnvtU1KpJ3psxZelXBDEl6JAfTIBoB3tcs2QlJmAMcikuH4HhSCsicDgSMIVUEg1JGh4A55wQ2hswMpCZigN8EKcqcFJOXBj+9TNn6t+0DBslJuYZGbycjCUhaAlAzdL9yXb3gfKUQ3WCF8WYylBDhQzChr150ighTuniIaia0sJHehSvcXBp7ldmWzFvFgW05ZQUsVpwSEgDfUGfgKv3Lj1hd8QAJDP+6QwWTeloHAgjzgErWtFIjHuJsK6iWUrS5ejgdf7wJkO5PM+8HptFhgAyfVn+kBbPAdHwSffKZ1+A1o8/wCExXLbSmj06/v9iI9mbVhnrCslKKVDi5MULvnDEIxK/wDFEJIzxdwHhjxSN8JjvlIXKlqzKSpJPTIxkUkWrHKQNQ6j1P8AeMjNncQ/C1NM22ZSSE7x1oPlF2VKYkfusF7LZ0+HRKSWNAQ5YfERmEhjVxwq8FbImTLRKnpw7+JKkLAIcA4Tl8PGj1jYMiyNqC2eUnw1A1Cpa36Yc/SFix5V4Q0bUWiX4Z8LdBGEjqohhr8FG6awBsdkK6JDihJgMpsKQFAlCi5GjP3IHzjpuw6HlE9Mu8KibEESlJ1IBJ5unWHLYxDSi3EfOEOkIy1rbTWjeHbiEi2Wwlc0JGZWfd/lFzbFAVKUoPTD3qIs3fS1qyZKpmnDFFfamURZVnipJ7O48gw7Q41oDwg32TSS7NIK0LapHzYn0TGln0g5shYySslmLJPUpV/7CDKNjDNBXLWEsl2ORLDIjI1gvXhshB4RPwbnwNkbyq+wZ+/3SASp3OorThDNtDKM2elLh0pUXHIFi2gcGkK0mRMsE371gpVUmhFGqdRnnnDbdyxNnBSSC8uvGpUNdDQCEta8suRnlnzR9IwEbH+dhTXJImJmJKgEhIdlHjwpVLVfSGCVZSVrKsGFQDMX3hrkABEsqYg13VYQ1C7NlUciI0kXpJUcKsayT8IlTSkdThbuS0GE0mqAlfylRE2G2N4W1lmBjhoA4JegY1zoY9nTUy6z57pOWLw0jswd+8Db+2qTZZgASDiHD4SKZUzGHyMKtpvJdunhS2CU5AUAGoH5i2f0aC7aFqt5TmJoWXQrElwQQeQ+kX0gJxOCqoolichoSNYC3NRB4BTAAcBrw4doKTbcErZnerpO8HPtTWMzTAdc4+f3Tkp/pt/ReXjOUmUVIStKjupCm+I0FK9e0LMy5FShKwuV4nJowbE584ar0UFmUOCyX6JLeqhA7ai0eGFqH4ZJrwJJGL1ftDkrd1roKFef8Lj8rEWRnkw5gN11MPGytxmalAnp3FEqQnEQo4aFbBiAHavHKKNjuIpRjK2WkYgUsQZZ1OgIqS0T3fbEmYlUxWFEpOBIB+I4qs3Fx5QR01imoLINnaehc60JlTZiAcSQpaUODvAHC/65cIpXatxgUoEqIY4nJOQ5jrThBy758uZbEIMtKhLw7wZnQxWQGc1DdoM3Fd9mcTDLQlS1EoDHE3R2DeWXSKuLeQKulDWFxq7pJF5WaYsJAxYAnEMQAJOSiOwTR9OkBZWh1OUdZ2supE6WEGZ4bKCqpDZHQN+xrCXaNl1FKlSz4ikLZhTEkgVAfOrN/aDRShjaJVJIHXYCWFKdXdoY7ItpaeJb3gRabrWg5P00gvd9jxBAJLHCPURSfIXRYOVLMtCjNXQUTiHMYXHpFeyWYqStYI3ACQdXUE/+Qi/aQJdrS7thTnrln2eKtnlhJnod/u5iR1TVJ80iKRDa0V4BWlcXuN5ytrMkHkxq3KhiwqX4E9KjvVLEZV48aKBgLKxYmQa8NIKSVGZIWFfgAUnsQCOwcQSQkEV6+qG0DN+noiC04CUJowS4d9KxkRpVilpWc1FidXSw+hjIy5DTja1oMsFKS75Dl3NEvpmAAKHXI/totWexkywCBQue9ATxy5ZVeDku6QobjYRRq/XONbuV4sxSDJmpCKYlJocmZo1SVkJfva7E+EW0bJ+PHTOPLDYgmWWer+Qw/WG68EykIUVEgscwQDydqPA+y/8ALBSEjDucyQS5cJOIPwq1enCUMOQudAXjBQC3SSJeNiR8Jbp+kMWyAUmUcQIFCHo4J6coyz3VMmpKVSwoKxhf3oABJ3SgpBYhJUGUBnlnBGz3YZNnwTlploYpxEvmXqaB3NIW1AfOOEeEMhSpJsq02gKVJmKClK+FBKc9SKJHMxZ2guyZNkqSkFyMs/TMl284a7MUtSYlQd8wc9AxoBkImKiSAjCwzJy5ADXP0g5vFBCFLmGyt1zZcpXiIKXW4CqGgFW7Q53fPT4JbMBOIH+kAjLNwW8tYYZdiBcvirWgoWGWmgjJ1nDMAH6Zc+UUc0uNlNx6osYGVwuc7Z3fMtE2WZafEwpUFMMiWNdK9eMXdi9nZtVT0BCTVjmfJ2Bhusd37gBUS3EDTJ6VPP2iaZLKUkhQSGd6adREOYXDaeEBz7cXLVaFp3ZcsJQPxEhuoALnu0I21u0Fpl2g2eWtKAwOJI3qhzU5dm6w0y7vmzQ4tE1AxFuYfTIAHTt0hD22sSpdsAxLmNLScSiCfxBiQBwg0bADlDLr4USLN4rJVMXMWS7lTl+76NFlEw2ZSpSgVEVBSM3FPbPKKtxqmeICN1nckVY5N6w9bOSEzUKJwrWFkKJrkBTkP1gLnbn7Ubqqj3oPdN9/dyZZDKUtWKrkAKNO4iW0zJcsFJUpacHiIVV0qriQSBkadHgzelwyyUFsKiSkEA0CkkE14RfsF0IQQpX3ih+JY45mjVLCvIQOKPa91Dz+v8KZHExtv3whlwha3U68LFgTj4OQQKCgDHnEF6KxLWla1JThCQ4IxDUMRUOpmasN6pjpZICRl8OWnGK8lLbpA68e76ekGLCRSqJQCDSAXTYkyEq3nCgzGWtLaMHlMH8s4FS7rHjHAZSZZGSwkCnQYQfzEB/KHqWVO1DwzFG6nnEiirh0zgX4Z39yJ+JbXwBJsqxIlkrAlqV/05ycPDIKKgKCjaQs3lKmvjYpwk/CQUivFwRXjHU1KmNkB5wLty5hBSUKI/LgL9yCfaLNjLBk36fZUfMHcNr1+6QU3oVjw7RiDFwo5jlrQ/KL1lsYmkps5U5piKiR+Ekl0BmLCgidFilkqThxOayVslTcZK9DrhNNKZhh2dk2eSPuSsvmFkOk8CBUd/OCGMAW3hQJr55QO2XJaUh5vhKH8zqfvuQDlAeKOSx0zjod8XpgllS0ysI/nPoH5wn2i6l4zNeTgUcTpmJYDE9H0aB7aXF98oJtTIUJ4mD4WTXhmIrTEvPWB+N/KYlx/ugtf89Kz4aVAqLOoKBSKuzjWBC0qxhQzSAymLKZm7c4K3DBaE49o0qFgP3iYK2FBxrQ9Fo/3N84HSpRQsFTU4ERbs9qAnuaAJY9kv70gchJkO3wRWABo3eKs2WcfCQkmgJPcmvsIyK12nElvze8eQnOztlN6eSownJXiS1OgsaA8OT/AL4wXuraOUTgnDw1jM5p76j1gvNupChiKRi46GmRGogTfez6VJxh0kUOpS1aEkOl9DWvaHwSOeFn0mBQStLyyJgpkXTnUUyLPnEFou2zH4paFEflS/mRCXc8rwrWitFYgSNQUkj1AhwUtJFcs9dI572tKs1pK1ZKARKQlDud0ByWzJ6AeUU9uVBNlIObppUnPOlYtrtKaVYnr7xVn3KLQPvSQnkTiLO2WWfGKMk71ZzVzaTa0Es4y1cdq68otWdWWFTNlWHs7JWQVKSGHxOrLtAG9FWeUsJTLUoYQcRmKGpozHgD3g/WtPCFsKpWe3ThlMWOWIt9NYtS74tIxMsvoDr6PWmkV1W+zv8A8n/7r+kYu8LPmJJf/ur+kQXqdqI2G+LSUgrVhd3SUpcFy4JA9otrvlSklJINGPPs2UBv4nZyKy1B+ExX0isq3SMglY54j9BFN1KcJgnbQTEIUoTAQlJLMnQZZQmLVMnqMyavEtR19gNBpSCVttFnWhQeYKdqVy7QIu62AkGoz94DPI4N7KNCxpOUQk2Y0UHDUrmOVKkPFO577VZLUrAoFExsQVVnqM9QSa8DFuTbXWpsnoT1fz07Qv2yyzJk0AbzITUsGHbP3rAtM+nHcaCLO22il05V+TFKSSEOkuA3EHOvWLRviacgn/STC3d0/AEAMtQAckZkQYl3yvWWgc/2YPDLu3OrBP2CFOwN2tvgfySrZvdYBxEJap3aNrmOsCpW2koqbxFcHwMH9x5RFf8AfJUgy1MhKzVQBPZnNCzRz2zTQDvFu2sMteDYS5ZVFdEv2/ZgQ8pZJDKcO1COGhGfIwx3FfEq0y0rSwV+IapLVH66wlXRMezpOEGqil+H0zgfd1qXZrViwAJPxJDNhObVzFSPKKgh36qSKXVZszgGPH9IjluzGp1YkRtZdRTryj2dPGRI9fpEbgQupAL+urxA4dxkQK/WEnaGdNExMwFSFDNSSx0o46HOOlqmBVA3kfpAK+brSsGru9O/SIa/ab5UEE4SpYtrl0FoT4gFMYCcYDg5KBQXZsga5wzXfeMibvNIWKukS8MwB6UJL01FH1hEttyzZalAB06Fw7ecSSbqnUITUahQ+sFc2J4sGlVpe05C6FZLdvFAszAmmDCwGpJLBxTdFc4MLkyy71GtH+Uc9u+0WuW4UAtLMQohyNd4HFV9SRyh2ui3qmJA8LByKks7CgKdMzUCAkFuLtEGUC2ik2ZCMYlPMdkpIWAa/EogNlVjXpCKm7lqKiAoqUXOEEgAu4oDx8o7ZISCc0hvizccNGMWzZAzgJIpx7mrc45r6GFzmXyuYbOXGgoZctWNy6i4DVbUEeUZHSFXWPEWUkMSkl+SfaiadYyF5AS66RWEAU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xQTEhUUExQWFRUXGB0aGBcYGRofGxwdHBwcIhwaHB0cHyggHBwlHRgYITEhJSkrLi4uHCAzODMsNygtLisBCgoKDg0OGxAQGzAkICY4NC80NDQsNCwsNCwtNCwsNCwsLC8sNCwsLCwsNDQsLCwsLCwsLCwsNCwsLCwsLCwsLP/AABEIAL8BCAMBIgACEQEDEQH/xAAbAAACAgMBAAAAAAAAAAAAAAAFBgMEAAIHAf/EAEIQAAECAwUGBAMGBAQGAwAAAAECEQADIQQFEjFBBiJRYXGBE5GhsTLB0RQjQmLh8BVScvEkgpKyBzNjc8LSFqLi/8QAGgEAAgMBAQAAAAAAAAAAAAAAAwQBAgUABv/EADQRAAEEAQMACAQFBAMAAAAAAAEAAgMRIQQSMQUTIkFRYYHwMpGx0RRCcaHBI1Lh8RUkgv/aAAwDAQACEQMRAD8ACTlgViL7V38oltLOaRVIEONaFjPcbW6WUWCXMa2qSpBwqSUnNiNImu+1BCiVOxS1Ia7NfdnnBKJjAsAyxQsM30jM1WtkgkILLb4rR02kZPHYfTvD3lJKc4P2C4FrleIVYXDpcODnnwyjzam7ZcoIVKpiUAWLjtw7RZtxWv7NZ5c0y0GSlS8LuXPHQVrC8/SBeGmE142ExB0eG2JRfggGJ49Et+HpBZF0J8aSiXULBxBRxABJ+JKizhQcsRRqGK1qlI8Rfh0RiOF+GmfnGlp9UyYkNBws7UaV0IBcRlV0WcnL0jaVZyo4d1zQElvWNqjJogUkk1hqkrYVm3XJMlNjTnkRUR5Z7lWoE7gYOylJSSOQMQlL5ufWNUS2OZHMPHBhrKsXtvhTW2xKkKwTBhUwLFjQ8xFZU0D9/pF+XMBZM1S1p54iRT8LrAiOZZZJcpWsF6DAlm/1u8dt8VxPgqWN4kkoch4jMhjE1nspWWHcvQd4h5a1pJNKGAucABaPS9mg531a1YaPz5esQT7kKZZWTkCWI4Nn1eN7jsCfEB8UKKS4AL8ePWK9+SBLWAFkhQetMydIw4JpHz9UJr7/AIfmOFszRxth6wxV/wCv8oeEdIwD90jcfusain942dqyd/ksCExphEeqS5zFI9SnrFgAqG1umz/ukTy7MjMrSnzf0EQgnQ+sYqWY6gVN0tpoANK8w/0ePAzfrGssxN4SWDKD6g0HnEEBSCSo0SMRZIJObByfSIZy8IFH7wQsczwpqFOGBYkEHPmO0Ddo7Vjn+Gk4N5lK0LPvDrQ9XhOSenFvlgp6GDc0O+YVlCdxCz+J6cGMSvTUDv8AWKUyWpAlJSpagsKYKZksc0lqg8CKOKmDN4TBLly5JIxAYlcXOQ6t7iKx6lp2tKtLpnC3N9ByqgUWoT2MeKtJGalDuY3kjGlSqMk94q2tI3QdVfv3gr3M2Fzc0hxRyGQMdi0Rs6iFgFw+dTkaGMiU2pKzg/En8WgLjzo3lGQiddGANworQd0fKHHYbCo/wuYo0Q7vlnTOIkXLNUkrCGSCxxOK9+cFRbMJyLCo6xZTep8JSVBTL4hgKvuhvnGoXP7lkiOPvKDDZ6Y1UKJOWEpY8GrUdI1+wSkoSozFJNQt0vgP4aAuATxg7L2jUhISACBoQTkzHk0WrPtLJCCFy3Kvi3aHPPU18ooXvPIVxHGPhckMLONL1TUtpQGvpDBsugTVBM7JsKFuxB4A9G8ohv1Fm3FSCQcYBQxywl94sTXSCGx9oTVJYh3D6c+zGMrpCMMG5oq1qaGQuFON0jky5hLUVqU+MGW5owOSQ3+Zj+Y65r19XL4IxhTh8jnXtWGPaeV/hlsokHCWd9U8a+RhNmWiYU4CsqTwNcutYjo+Ocnex3ZvIVOkHw1seO1WFV8TrGyVczGeEYsfYVgPgU2bsWaN8GlhVfCgSkwesFpTKs7kJUrGXdnA4tnnAeVYJqiyUKJOQbPo+cZaLsnS38SWpLMS6WzyhTWQDUMDN1ZtN6SUwv37bxSKXfe0sA+KUuTnhLJHDLj84L2WbLWHR4ax+Uh/JoS/CVoImRZVag+n0jPk6J3/AJ/fzT46TaD8Hv5JwmzUPhKAD/S/lSFzam17mCWgg4g4CSCoV0arFvOK8xKmzUw0xfLKNpJtGUtZcVAJS3kS3zhcdEyMcHB1+qN/yUbxVV6Khdk9c5YEvcnIJIJeuQwqJq3I5OTqYeEISpKSsALUBuqAxA6pbOkUrvmCZJXMUgCYS6jh1cDPXKDdrQ8kzA6VpTReoydn5P3EKywdY7GCmWSbRnIUMyxSv5Ug8CgRXTLlgsEJJ5JEBTMGoJ4lRqebkmsSyrTKSCRLJW1CX9WUHHaGG9Ey8l5+aAekIuA39kUtUyRL/wCYJST+Yh+wZ4FqvCWpTS0JXWjoUAzBsw2bkkxTmpCqiWkHkCPdRj1EhWqU+Q+kNt6LI4f9fugO6QZ3t9/JWNpJKAlBSEPrhA4ecBQYOWNSpZBTLlmtXQkvyehblHlrAXnKlpLvupI+bQ9poXQxhhN+aRnkbK8vApCUgRDaFkM3PSCf2YcB6xLZ5UoF1yyrliYezwWSy2mnKHEAHW4YS5NxqBFfJo1NgVM8N/iZnHmTDhec2yqlMmRgUEFlBX4gDnxHrAm6rMpTEqZKQMmcA8oyNSHtqzla0DmOHZGFH/BpiFSSa1JKuCRlw1cmITZiolSlFRNSQIc7xmJElCX1FS5OWrVjYXnZ/CTuomTEs6d4ADgQXd+Ii2lg3DcbVZ5i00KSlLnJloKWNT8RfyoOUV72vJC0ywhKU4Hdn1bNzygptXapc2WVJkplNWiia0HADKkJKpxaCzf02lgHKnTAPPWE5HyRiwzCFOxOIkef6xkT3TLBlvq5DxkYMsnbOFvRt7IymD7IkZh/30i9b7RiQEBsJOIpwqDFtN5m7RiiHjwzTlHsK714wmsIZ/DlnKJrJcK14qpBSMjr3aLZUdPlHnjLTkWirt3cuaGDm1TTdMs4caykhYxJIYjPeBcgh2zZ4obFWd1KKkEgJUaac6toNIK2m0Kw4iQSCD2BBPakUthbQRPwhTOCDlp1H9J7xma8HaNxWrodtnaEwXzZxOk4JRdQUmgIY7opm2VYV511TEAlSSACxJ0MM1U+OlMoJwmqqDESpwzVbCoecUk2yaBhBw9CfrWDdHW2Kh4pfXta6WzzSBSyRkR/pH0gpYr6nS3AUC41Apz0rE8xE1YBUkEVrgGmdQNIjNjLOxZ2di3ThD+Dyke004Wqr2m6qBBzDBv7xZs20C0hiARk2Is3Bi4aKpsnOAFvtB8RIQSEgsS1Cag11AcEQOQtYLKNC2SR21qZRexclKJdeSX80tG4vhWqAehX/wC0ULtGKUkkDEHSebaxa8DlFonNkbYVZmSRO2kqG03lMVmGHQH1Z4HTTizbyT8oKLlDUe0eGUOA9ILSCbPeq9gtxSkywHerHiFAmnRvWD8y3kyZqSMO8EhOgoH9jC6pBCiQA2IAFxqK882hisckr8ZBcEkZDIhte0YLQGTUeAVtuJfFfeR/CESpKdVdqP7wfs6LKuWAUlKhShqX9C2faAv2cRquUwpG4Wk96xhIG9yJWe75ZUoGaABk2vnl5GPJ10oGc5LZhq06PAsSjq8bCz6x2x3iu3t/tVibZUjJaFf5gDTqYqFtR5EH5xP9mfL2i1YrrxYsSikJDk4f1iTgZXAWcIanC+oieamXh3ZiirgUsOxc84kXYSDx5s0amzRC5U7Ra8MtVAaEFxxp3gXdVpl+GoJqoqADM7a9otX8QlAAfeOg5RZ2UuoKT40wJCE0A1J4kcTGXrzZpaWjFNtELTIycEboz96OITZs4pmTVJUxxEDOoqPoYep8zxF0yTQdOHn7xzm0q3lf1H3iSSIW0ixAOldamnXgoy1INXYPrQjPygVhziRa2Eag5wm5xIom05sAOAmS7qSxzV7mMjSwL+5B/MfQmMjMcO0aWk0jaLT1MsisThJ8jEv2VWFiwHNNfNoMzUF/m8eeCrVY8v0j1u+15Lqwgn8NOnzjT+GK19oYU2LjMLNokn2iKbY+Cn6gj5R3WDhT1Xel6ddLghqEEZcYS9n7QZc0TGyr2BD/AO70jpv2ZQP/AOo5lYPiw8cXWi0H2EZ3SRto9U7oW7SfRdK8MFc5TuiYhCk92B/2mNJVlAOnkf1ivcacEvDMIATQFRbPew10AI9YmVfcpJDOoaqAo3fP9ItoXNbDZ7yu1TS6THcrtnUtBdyX48+oiTxTV0JwqzS1O3AwKXtIHYJ4hiW1of05xpLvQlaVrS4SlizvXUccv7wz1kVoPVyKttFapchIVgUCoskCodn1Zh3hCsgPh1LnEen7cGHHb20S5tlSpJAWhaVBJzIVQjyUD2hPuZ1KwkOliWbvQwtqZLNBN6OMNBPemK7XKQUMM6fmDHyLepg8WxpDHeyLOOh4FhAS50hGIDJKwfMhxDGJlFACoNGbgmteEAgkMb7R9TCJG0twSGcJLcUj+8aWgpOSMH9KlAHsC3pFuzNMGJ+zZGJvsw5RsBzTkLGLHDBSnaZqUuEpClmalq5M+ZzYsacHqKQzXfKKCpQFK4qkuTnmBhNTutpCpeNlMtVqwneR94nWmH5Anygzs3Z1eACPjUXJL5a5cyPKMUE9YR5laRrZfkqwlcQ3nHoszwyqswbIEdOX7PeK/wDDEmNtryRnCyHQgHGVUu+7ZSgQsl8wajLTvE8u7LLvuSzhqsRlTP3EbG6RofWMF1DUnziCCfzK4AH5VEmwWYhQ+8cZHjXSMtlglgJwTMPEF+TFv3lF2Rd8oFypZPYxJPsUoh0EpPMQMlwPJ+SuGiuFQsdklhxOI5K3s+ooO8VbVdSUl0zUHk7QVs0lDNMUXPJYHm7ebdo8TZpbnCZagdFYvcaxzXZ5XFgrhJe0NmPhA03Vh69Un1gbZysJVIWWSoYkEU0p1rDRednQJM5C1JThB3sTCrlJY56dWhQROM1UlJOFkne7CkZ+uPatOaUdmkwWCYESPEXRKRU6AMPrHOVzXWrg9PMwW2hvObLH2fEyCAVACpLsxPAYRSF+WuhfWIEm6IBEaza8lSz8n/esb2Wqu8aKS6e0WbHJ3vXygB4TI5RKxqIARpU5a017xkbS5Rd+vyjIzpPiwn2YGV2eVeCVZBBAyLiLSpr/AIEdm+UJNltGgSA+ooOvCCqL5TLH3igANTQeucb8UreCvPvY7lHx0A6RssIAqSPJoSp23SVLwSUuHbxFFg+gAzVXpAy8b2mqcTJjUUpgRo1KHmYs+UA4UMjJ5TNe9/yEFkFUxXIUfmfo8c+uZIVakA0Bd+yg/oI3mpJZjVywOiT3esVblxqWtZIThRMJLclOBUV7wjqJN4yeE5A3YcBHr8t3iLQ+6GKyx1VhAB/ypFfzaxSmWtgrdbQHOrHiNaxRt1pCZyxMIbCkULAggMRV/hCfKB1utQUaqKQCzAaZ0fP9TEQt7AV3ElxTFLZRahKVDDWr6OBpT1iSbeRStIbSpxHXP+4bOB1rvYBKUu70O6HZsx+9Y3s6aeMSyAk7xHxAagZnL9Ymryosqrfd5GagJJFCHqT0zPKPLlbFQigL9wYI7IoSsCYUuo5k4fIOeENlptMpPNVNBTl0rrSOc0g0VaKSxaW5M1TqwoKnPNqcwDDIFb1CKAZF/wCT5GBar1+8JDDCKJepofkPVqkiLku1vRakmbhBUxD1IYAcAE986xFBEDiTlELsQQsh6EANz4+jN0gqbPC3ZpnhqS5YFZqVE6lQFeIxdKCGrHD+lcdleCz9U2n2krapWGdMAzMjCTzUSP8Aaowb2QIVIRxAIPNlGvfOA+1qR4k+jlUtBHI4sP0g1sahrMgs2bDWphVhP4kq7gOpCOiXWhPnHnhj+avCkepmBqju5gHtDb1SVSiEYkuSTVwQCGdmFFekPukDBuKXjiMjtjeUZ8LrG/h9fWNbPNCglQOYBHeJV11g1oVUoijpEa0sH4ROlHeK162mVJlKXPUESwGJOr6BqknhEF1LgLUFqtCUBSlkBKQCSSNYW7924s0kAI++UdEEN3Vl2DmEza7awWpKJSUqCUhIUokOspdiQMhUn6NChPnpfdGcAdMTwmGwAC3Itf8AtBMtSyqYyQ+6gCgZ26lia+0FZtlKJcmYlRcgg+hhVQl9CT0hrM17PIzcYgQdDSEZ8kH3wmYwAChe0oJnBtEJ9zFCVLY1MEdo1ffDT7sf7lQPTNziGfAFYjtFTjKL11ByXzIPvA2XMEaLmkKoSOhjiLBCsHUQU2FFARV3ZuojIjsh+5SX/D8hHsZbhRK0bwrd63+iWCJaQVDNTlh5Gvt7QAtN5zZ5GNSi5apZPXhrGlpmy0/gxHTF14RTtF4LVqwyYRtihwFjiO+Si1vsosypahiWVpxBiU17F8O8M6UyiBdtmNjTLDIqrC5Z2qXdh5RXvC1YhJU7/dJHTCpQPrBq5pKfs6/FYJmfCFEALYFuebtz6QtkNDnZKOxoJICBTr3WqoAHrw7QxXNdS1y5kxKmGEpUNC+b9iYS0uCApJSWdiCO9Y6bslWRNGrn1TANb2ANuESHtcrn0y2rnJSlbHCAkFg5AdnOesQz5jk8IjluEsMz9P1gnLsCK+IFnJ8JAA/fODucyOrCiON8p2syVDdW/OTjyDljyBLdOPKC1+21a0MTn2YO3uPSKFksypc4eGXSmrqYULhuuYpDLOu2YtJCU4gQeHJvpWOdMwuFFUZG5th3KTLNeMxCgQojDQAmjahuDw52OXNWAoy0gKD0Z/35QpXvdy5ZZSFJ4EhnHPnBC57xnSUhQClShmlyzPnT4W4wU9sYyqbGg5NJgtFiSvOjGhy0NfSBFqu+Yg4gCWyUk1DDq/vFmy3jPXhUlyFrOHm2YAJyDiC1olKJBwmhcgOcwQ3HXSKAlq50bXIXYdoFyx4c51oZqjeAqHrnSkdLue3InSkrQoKoHY66g8DyjmqpkpRO+C5G6SCHGdCxBHKNZfiWdfiWdYQ+gPxUNCk0OuTs8Eik2OJQZGFw5tNW0qj9qb+aSw5kKKgO7CGm5BhkoTwSB5AP6vHNLfe0yfNROUPDKCEmhIxB6ZdKHjyh6ui8R4YBd82Y0EChlZ+JJvm1eVh6kI4ox5MBdH9X/iqKYvMHJMRLvMjCSzAk5/kVGi6ZoSYYSjSZegaJzKFKjnSFGXtnLKgMK2JbFgLVyyL+kG023iAekVbOx3BRHwvZ8QV+YgJBJUkAOSSWAA1L5Ryj/iffsuaJcqTMRMSFFZKFOxZgKUOajnrBv/iZfgTZPCQ4VNUAdDgAdXYnCk8iY5HMMS594C6NtZK0CSYtygAKUPHXziAhvKLou5eALfN2z0/RoAXAYKZa1x4W9mmpUQFqKRkCG8/3nxEXJ02WkNKmFYGigHc5mmlBAVUvIwSu+XuFs39GEDe0cqbK82kU85JP8gB81eR5RVmSR4eLUmvR/d/SL20csmeBmSgdy6ouXRs5MmgoLBw9XccCGpoYEXtbGLKu1jnPIAQHDR40GYhttWwswBkKBVmxPxB9KU0zzcVhdtl3rlEBYZ8jpTMdeUVErXYBUmNzeQjdgV90n+lvaMjLNSWkasIyM5xyU8OAi/8A8RlHCorWeLMPKkB9rdmBIQZsougNiSS5D/iB1Dvnl0ydgsMBy/T5RUvGSJsmZJJbxJakvw0HfMxvALILiuYXQrEWVlo/P+0N0m2vgCwCJZJRphKgxIbU8+fEwmplqs80y5gqkgH0YjsQe8H7KsLyNQamObtJNhBkc8UQVZ2rRNtS0LSiWQlOEYDvF6kqdh0bKsX9hb3312eY4UuqTzSC6SNKOe0ArZbRJmMS5DVHpDPsjYpcyaq0FO+AAOFQQS3FqQjrWRNi+iZ0r5XPyuapmEgHJmhpu+dNmqRLs4SlS0+Ita2YBRKQjI0cE5E9GMLapTBjTQ9oxd5zAwl7qRR3ZxwL6fXnBXR9Y4WL+iIH7GGjX1TTbhNlkotKU40kKlrQ2FYFCCwZ04nyBrzg/dt5nEkSsASEhOElX8xyIADEvpCyJVqtcmWPCEtKFEhStxBcZpJqQ75PnAefJXZ5oSZqSoh8UpZZi+RpwygbdMCeyaPh795VuvLR2hbfFdBvmzLtCMWDEUhaSGfUYSOY4wGn4AlASQDhWhSewAcP8WfkIb9jZoNmSp89elD6wmbYWUSrYur42UnoQQw47wMM6VrhIADQ7x4++UPUlvVE1fgfBCJKFL8KUslISpZGhD4R2qmDNkt09lyzM3UKCfE4E/CFEVYsQaFqxcs0pMyWiZhdaCwJ+IcBnoRrz5xLaLIk2W1EJYrmCtaqSnGTnxU1IFqCIZjEfC1eD+rEHjvNV3/b90vyLrStRRjSJgWThxAV4jN3YVGkZa7hVJAUsKUgKLYSHDPR+ZplAy7wFIUFJxKwkJ0PL1aD917UFSRLmpSBTfSkBmbNIYaaeUQCThQY2Vgotckp5LsoAzAWVU5j04GLVuvgSZyQpO4ZYJIzFTmOFIJWJaZkvGghQK8wXyaAe1VhmKWkpw4SgCoLghROfAg+nOMaPGqJ/VOyi9OGpikW0KSFIqkh3/V4Hzr1TNlqEsY86INTyEKUqeZUqYgzAhMwYVMXAxagcdHD0NeIv7OSkybTLTLmCag5kCgxEBqE1yr0h95cWFwKSjADhaq3bZVysUxTAo3sIJxEnICuZrTlHttvq0WlK3ZKE1KAS7Z1riVm+gzOkPG0ezcs/fIH3qc6kBaXaoFHAU4ObOI56q8MFsm+KsiXiAXhUVPhABHcDqMojTzPeC4e/JGfHGKvHvlB59pIJERAunjE9tspIXMQXSCSQfibjzIGfeIZZGHPWNUAtGRlI2HHCv2a7FT5mGXhAKUl1KYBwAeJ+IK8oK+FMRK8BSMK2xg6FABdTtkA9Y0ue3ypcglVVkhBH5XJca5El+nf3bFbrQAHcOVHNgwCRwTR+ZPKM3e98oY4Y7vRaNNZGXN5+6F3jYFysIUxBDpKS4I/ekTXardYVJUQB2H0ivLUlRQlRISzVyBNTlkP7xclzkpJSkENrq/IeVYbyW55SpItTTpRWtSir7yWCpswQ5LPyBpBbZ+2qQUKpvKIAbLKrav8oX7PNdySzpUaav8AtoLXdPCZaDQ1rkNBrAJ2dkI2l7UlJ4tU9RKVZbww8SCCHp/UA/bSEvag+JPmSk5AJUzfibebm3DjDb/EFTEoZCyHSHY5Au9Ogy4xz622tS7SqaE5l/8AKABUdBlCjW2SR3fVO6rstAPsIndmT0zLRkZZ1BIwpyB+bRkVoIQKZp9CDwPuSD7xBbCxSeBcdiSfMPAyZtEgLDpOEcw+vzaN7NbvEmOneSrCQKOlScwU5seOVY3Qsgobt7dKVJFoRmjdWOIfdPUO3MdISbPPUk7pIht26tgwy5QJDush8gCQlxrr5QtWZwHhaQ0rAWtFOp3JJPH3846lsYAJZ6J+ccxSNNDlHTtghikE9B7xm6020fqnNJ3hIdnuwWi0iU5AUovxoTBiz/ZbLaSUygrwyUp/ESpOaiTq+UVNl5yU20rWSySo0zIc0Hp6xHbUMkLIqp1nvDbnEYTWmgY9oJ8fuf4Wu0F/JthUVgnw04sRNEKJACEDI5s5avKAUnwGclaRqyR55t6RHJP+G5rnAHolL+5iGQzKB6fv96Q8yIDAJWVJJdGhx7/ZdR2css2zBACxNs81QUDhO6oD4VMciKvluVbUltpjQJc2WQkglLhIJDpcMS7VS3cQN2cvKWLuleIveC00BGIZ7zdYab3S1lmKVhIMpRBP9JwqB45QszLxvF5TszQGHqzQrCS5NtJdQJ3iSrL4iQxHVz5aPEgth+xTwrME4VcTMUUJpxp6xSsy0iXjGRILAVd2I9jFm0yD9mnJwM6gsBw7JGN+uLrBekG1qLr8oH7pXQP/AKV3+a/2SdZCAuatIpUjlVxWLVunS5v3iAULIdaKYSWYqSXetSxH6nbvSUSZ25hr4ZBQKqbJviyhWVL+7CgzYgkhy9Q/TT2hZtk5HCPtDQaN3ldD2Nb7CjXfV84q35eOCchFcPhpVrniWCaHkIl2MP8Ag0f9xf0+cX73u7xpwl+L4R8MHEU4qYlUYEZgEZxlxO/7rqHinC1pgG413/49UmX9PC5STUgzElQJ0Yk+hHnEVx2eYtSjJIcKSUkkcXHqBHt63PNkTrOoqC5cwhSCOWHECNCARxgxcFnKFGalG45BCRVwzEDl7O8OzvMLKHJS0MXWnceAm633w00S1k/eJo1WKhhIpm2f9o5BIssxc5SMBMwzCCPzOXA7x1mVMTNwrArKBUAQ2oUX8mgrbLEh1TPDBUgHDMYO1N0kVNC4GVeUD0Dyxlkc93mPeUbU6frCBf8ApcwslyzUhZWEhLlBqksSMldQ+ULUo5dI6bfE5Esz0THHiuzJyU7oNMs45ohO6NH9o1GyvkbbgkJYGxPppRC5UeJMwVNQacQ9PIk9osXrPKpxxu3w9cIyfTeLd42ueYZYxpYFqZalqdGMUZktM0lSVYTwPHz9oWGXlx4GE0QREGjk59/NQqOJIL1evcNBuRPeQD8Kw4c5FqA8jFSTddd9e62bfU5xNY5Z8HCzl/8AyrFusa7AQtrmche2SWnEgOHoAAdXHyEVZdrBWxUU58QKQTsdiJWhdHCqdGMCJFlde9xq0UDt7i0e+VZ7HRsa6qs/ZOt23yqWnC9SKGmZyca5iuZyLwHnysM5bZEA9MSg/lXtBy7bhs6pZbEk8QpQ9j7xvYLrs7LDkLxMpYJUCXo4JpXpAnQEA0rjUWRuQGTX/UfePItT7KZMzAvi4OhDvGQo813JljbzaUV2krJxds6RbslsMvI8a9dIHgVP75xPZ0V5GPR0sRXtrbLiRKtCWokJml/5icBbufSA1mLiuuUHrTOSmxzUkPupA7KIB7ApPWF+zKy/dIUmCI0qdqn91A946b/w7b7OocCPn845ZMFO7x0vYJavBI/p9jWM3WEBgKb0wtxSps7bJcu1TCtLqKZiUJ/Mpx7P5wQ21RhSQzAIIB7frCtLKk2gKDuma/kqGz/iFPdLjIhv9sN12x50rQyYP6O+iR5VJUsf9RZ8hLjySpJrUECpoXbkW94xKvu0lnwmYW6hH0iGyGrdIfGbWc41Xp9F0HYefKXZjKWN4TU4Sw1xUfz9IcbagS7PNlrBVKwEoA0pVIyo7Ed+Ec42AL2gIagBH+rj5Q4bXXiZSUyQ5UpSm4MzV4uFN2eFQ09eAPFNhwEBJSxOmBEhRFAQCA/4gR7gnyEZf+0IE3CkApWhJBdmJBD5F8jSjRJedjUuztKSSoqBSkZs59nijM2enLTLBkKdHxF/hdQOT13Q7B8zDfSJb14DuP8AaU0O7qTt5/0jVqUr7OoEMpWFR/KqYkhHMHACTzML5mY5Rl5BKs2505u5GkMSLonzcbJcLUF1INGICXFKDLVgHiedstaVDDRndvELHeBy6P5xn7dxHgntxbd8q7spIKLPgOaZivQ5/OJ77mFE9CgQDgAD8cSsLjMhzFq57uVJQEqIxYi7FxUQN2psE6bPQZaCpKcAJBFMK8RoTWjRl6Zh/HOvzTErh1A9Eu3tee/YpRL4E4lE0IVNYAKGhCQkt+aDEu0ES8MssSUoKhoFE0HOlT+aFHaK75/jTFqkzWLb3hqZgkDNm0rDDYZoMpCGYlaS/D4/mBD2tiBLXH33qNBLW5tJpuWXhmKQclJXXkUpAHUF4I31f8uzyySp1rBwSs8RBoW0D0c+4hJtl/8AhzZs2WRiUClHAFnU9OIpxbOKclzIM1aXmguFFyTTVuVYmMURuGFfUSg3sP2UlnvtU1KpJ3psxZelXBDEl6JAfTIBoB3tcs2QlJmAMcikuH4HhSCsicDgSMIVUEg1JGh4A55wQ2hswMpCZigN8EKcqcFJOXBj+9TNn6t+0DBslJuYZGbycjCUhaAlAzdL9yXb3gfKUQ3WCF8WYylBDhQzChr150ighTuniIaia0sJHehSvcXBp7ldmWzFvFgW05ZQUsVpwSEgDfUGfgKv3Lj1hd8QAJDP+6QwWTeloHAgjzgErWtFIjHuJsK6iWUrS5ejgdf7wJkO5PM+8HptFhgAyfVn+kBbPAdHwSffKZ1+A1o8/wCExXLbSmj06/v9iI9mbVhnrCslKKVDi5MULvnDEIxK/wDFEJIzxdwHhjxSN8JjvlIXKlqzKSpJPTIxkUkWrHKQNQ6j1P8AeMjNncQ/C1NM22ZSSE7x1oPlF2VKYkfusF7LZ0+HRKSWNAQ5YfERmEhjVxwq8FbImTLRKnpw7+JKkLAIcA4Tl8PGj1jYMiyNqC2eUnw1A1Cpa36Yc/SFix5V4Q0bUWiX4Z8LdBGEjqohhr8FG6awBsdkK6JDihJgMpsKQFAlCi5GjP3IHzjpuw6HlE9Mu8KibEESlJ1IBJ5unWHLYxDSi3EfOEOkIy1rbTWjeHbiEi2Wwlc0JGZWfd/lFzbFAVKUoPTD3qIs3fS1qyZKpmnDFFfamURZVnipJ7O48gw7Q41oDwg32TSS7NIK0LapHzYn0TGln0g5shYySslmLJPUpV/7CDKNjDNBXLWEsl2ORLDIjI1gvXhshB4RPwbnwNkbyq+wZ+/3SASp3OorThDNtDKM2elLh0pUXHIFi2gcGkK0mRMsE371gpVUmhFGqdRnnnDbdyxNnBSSC8uvGpUNdDQCEta8suRnlnzR9IwEbH+dhTXJImJmJKgEhIdlHjwpVLVfSGCVZSVrKsGFQDMX3hrkABEsqYg13VYQ1C7NlUciI0kXpJUcKsayT8IlTSkdThbuS0GE0mqAlfylRE2G2N4W1lmBjhoA4JegY1zoY9nTUy6z57pOWLw0jswd+8Db+2qTZZgASDiHD4SKZUzGHyMKtpvJdunhS2CU5AUAGoH5i2f0aC7aFqt5TmJoWXQrElwQQeQ+kX0gJxOCqoolichoSNYC3NRB4BTAAcBrw4doKTbcErZnerpO8HPtTWMzTAdc4+f3Tkp/pt/ReXjOUmUVIStKjupCm+I0FK9e0LMy5FShKwuV4nJowbE584ar0UFmUOCyX6JLeqhA7ai0eGFqH4ZJrwJJGL1ftDkrd1roKFef8Lj8rEWRnkw5gN11MPGytxmalAnp3FEqQnEQo4aFbBiAHavHKKNjuIpRjK2WkYgUsQZZ1OgIqS0T3fbEmYlUxWFEpOBIB+I4qs3Fx5QR01imoLINnaehc60JlTZiAcSQpaUODvAHC/65cIpXatxgUoEqIY4nJOQ5jrThBy758uZbEIMtKhLw7wZnQxWQGc1DdoM3Fd9mcTDLQlS1EoDHE3R2DeWXSKuLeQKulDWFxq7pJF5WaYsJAxYAnEMQAJOSiOwTR9OkBZWh1OUdZ2supE6WEGZ4bKCqpDZHQN+xrCXaNl1FKlSz4ikLZhTEkgVAfOrN/aDRShjaJVJIHXYCWFKdXdoY7ItpaeJb3gRabrWg5P00gvd9jxBAJLHCPURSfIXRYOVLMtCjNXQUTiHMYXHpFeyWYqStYI3ACQdXUE/+Qi/aQJdrS7thTnrln2eKtnlhJnod/u5iR1TVJ80iKRDa0V4BWlcXuN5ytrMkHkxq3KhiwqX4E9KjvVLEZV48aKBgLKxYmQa8NIKSVGZIWFfgAUnsQCOwcQSQkEV6+qG0DN+noiC04CUJowS4d9KxkRpVilpWc1FidXSw+hjIy5DTja1oMsFKS75Dl3NEvpmAAKHXI/totWexkywCBQue9ATxy5ZVeDku6QobjYRRq/XONbuV4sxSDJmpCKYlJocmZo1SVkJfva7E+EW0bJ+PHTOPLDYgmWWer+Qw/WG68EykIUVEgscwQDydqPA+y/8ALBSEjDucyQS5cJOIPwq1enCUMOQudAXjBQC3SSJeNiR8Jbp+kMWyAUmUcQIFCHo4J6coyz3VMmpKVSwoKxhf3oABJ3SgpBYhJUGUBnlnBGz3YZNnwTlploYpxEvmXqaB3NIW1AfOOEeEMhSpJsq02gKVJmKClK+FBKc9SKJHMxZ2guyZNkqSkFyMs/TMl284a7MUtSYlQd8wc9AxoBkImKiSAjCwzJy5ADXP0g5vFBCFLmGyt1zZcpXiIKXW4CqGgFW7Q53fPT4JbMBOIH+kAjLNwW8tYYZdiBcvirWgoWGWmgjJ1nDMAH6Zc+UUc0uNlNx6osYGVwuc7Z3fMtE2WZafEwpUFMMiWNdK9eMXdi9nZtVT0BCTVjmfJ2Bhusd37gBUS3EDTJ6VPP2iaZLKUkhQSGd6adREOYXDaeEBz7cXLVaFp3ZcsJQPxEhuoALnu0I21u0Fpl2g2eWtKAwOJI3qhzU5dm6w0y7vmzQ4tE1AxFuYfTIAHTt0hD22sSpdsAxLmNLScSiCfxBiQBwg0bADlDLr4USLN4rJVMXMWS7lTl+76NFlEw2ZSpSgVEVBSM3FPbPKKtxqmeICN1nckVY5N6w9bOSEzUKJwrWFkKJrkBTkP1gLnbn7Ubqqj3oPdN9/dyZZDKUtWKrkAKNO4iW0zJcsFJUpacHiIVV0qriQSBkadHgzelwyyUFsKiSkEA0CkkE14RfsF0IQQpX3ih+JY45mjVLCvIQOKPa91Dz+v8KZHExtv3whlwha3U68LFgTj4OQQKCgDHnEF6KxLWla1JThCQ4IxDUMRUOpmasN6pjpZICRl8OWnGK8lLbpA68e76ekGLCRSqJQCDSAXTYkyEq3nCgzGWtLaMHlMH8s4FS7rHjHAZSZZGSwkCnQYQfzEB/KHqWVO1DwzFG6nnEiirh0zgX4Z39yJ+JbXwBJsqxIlkrAlqV/05ycPDIKKgKCjaQs3lKmvjYpwk/CQUivFwRXjHU1KmNkB5wLty5hBSUKI/LgL9yCfaLNjLBk36fZUfMHcNr1+6QU3oVjw7RiDFwo5jlrQ/KL1lsYmkps5U5piKiR+Ekl0BmLCgidFilkqThxOayVslTcZK9DrhNNKZhh2dk2eSPuSsvmFkOk8CBUd/OCGMAW3hQJr55QO2XJaUh5vhKH8zqfvuQDlAeKOSx0zjod8XpgllS0ysI/nPoH5wn2i6l4zNeTgUcTpmJYDE9H0aB7aXF98oJtTIUJ4mD4WTXhmIrTEvPWB+N/KYlx/ugtf89Kz4aVAqLOoKBSKuzjWBC0qxhQzSAymLKZm7c4K3DBaE49o0qFgP3iYK2FBxrQ9Fo/3N84HSpRQsFTU4ERbs9qAnuaAJY9kv70gchJkO3wRWABo3eKs2WcfCQkmgJPcmvsIyK12nElvze8eQnOztlN6eSownJXiS1OgsaA8OT/AL4wXuraOUTgnDw1jM5p76j1gvNupChiKRi46GmRGogTfez6VJxh0kUOpS1aEkOl9DWvaHwSOeFn0mBQStLyyJgpkXTnUUyLPnEFou2zH4paFEflS/mRCXc8rwrWitFYgSNQUkj1AhwUtJFcs9dI572tKs1pK1ZKARKQlDud0ByWzJ6AeUU9uVBNlIObppUnPOlYtrtKaVYnr7xVn3KLQPvSQnkTiLO2WWfGKMk71ZzVzaTa0Es4y1cdq68otWdWWFTNlWHs7JWQVKSGHxOrLtAG9FWeUsJTLUoYQcRmKGpozHgD3g/WtPCFsKpWe3ThlMWOWIt9NYtS74tIxMsvoDr6PWmkV1W+zv8A8n/7r+kYu8LPmJJf/ur+kQXqdqI2G+LSUgrVhd3SUpcFy4JA9otrvlSklJINGPPs2UBv4nZyKy1B+ExX0isq3SMglY54j9BFN1KcJgnbQTEIUoTAQlJLMnQZZQmLVMnqMyavEtR19gNBpSCVttFnWhQeYKdqVy7QIu62AkGoz94DPI4N7KNCxpOUQk2Y0UHDUrmOVKkPFO577VZLUrAoFExsQVVnqM9QSa8DFuTbXWpsnoT1fz07Qv2yyzJk0AbzITUsGHbP3rAtM+nHcaCLO22il05V+TFKSSEOkuA3EHOvWLRviacgn/STC3d0/AEAMtQAckZkQYl3yvWWgc/2YPDLu3OrBP2CFOwN2tvgfySrZvdYBxEJap3aNrmOsCpW2koqbxFcHwMH9x5RFf8AfJUgy1MhKzVQBPZnNCzRz2zTQDvFu2sMteDYS5ZVFdEv2/ZgQ8pZJDKcO1COGhGfIwx3FfEq0y0rSwV+IapLVH66wlXRMezpOEGqil+H0zgfd1qXZrViwAJPxJDNhObVzFSPKKgh36qSKXVZszgGPH9IjluzGp1YkRtZdRTryj2dPGRI9fpEbgQupAL+urxA4dxkQK/WEnaGdNExMwFSFDNSSx0o46HOOlqmBVA3kfpAK+brSsGru9O/SIa/ab5UEE4SpYtrl0FoT4gFMYCcYDg5KBQXZsga5wzXfeMibvNIWKukS8MwB6UJL01FH1hEttyzZalAB06Fw7ecSSbqnUITUahQ+sFc2J4sGlVpe05C6FZLdvFAszAmmDCwGpJLBxTdFc4MLkyy71GtH+Uc9u+0WuW4UAtLMQohyNd4HFV9SRyh2ui3qmJA8LByKks7CgKdMzUCAkFuLtEGUC2ik2ZCMYlPMdkpIWAa/EogNlVjXpCKm7lqKiAoqUXOEEgAu4oDx8o7ZISCc0hvizccNGMWzZAzgJIpx7mrc45r6GFzmXyuYbOXGgoZctWNy6i4DVbUEeUZHSFXWPEWUkMSkl+SfaiadYyF5AS66RWEAU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www.awesomestories.com/images/user/11859993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0"/>
            <a:ext cx="5205669" cy="375661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1828800"/>
            <a:ext cx="7162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Execution- Jesus Hangs on the Cross by Andrea Mantegna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212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danrupple.com/wp-content/uploads/2013/10/golden_light_in_the_dark_night_Wallpaper_cor4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20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669" y="0"/>
            <a:ext cx="93520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Knowledge Question: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28600" y="11430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How can reason play a role in shaping our actions?  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yourcity.betterafter50.com/boston/wp-content/uploads/2013/04/people-walking-in-cit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2514600"/>
            <a:ext cx="4758401" cy="3169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235607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28600"/>
            <a:ext cx="40655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Reason Claim: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4277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Moral Relativism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encrypted-tbn0.gstatic.com/images?q=tbn:ANd9GcQ-YretaC0kjvlISZ4fnWL8INBFBjtmnC8R6BGcRj_M5NxSaWFY"/>
          <p:cNvPicPr>
            <a:picLocks noChangeAspect="1" noChangeArrowheads="1"/>
          </p:cNvPicPr>
          <p:nvPr/>
        </p:nvPicPr>
        <p:blipFill>
          <a:blip r:embed="rId3" cstate="print"/>
          <a:srcRect l="18100" r="20362"/>
          <a:stretch>
            <a:fillRect/>
          </a:stretch>
        </p:blipFill>
        <p:spPr bwMode="auto">
          <a:xfrm>
            <a:off x="3048000" y="2209800"/>
            <a:ext cx="2856653" cy="362846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505200" y="1828800"/>
            <a:ext cx="2016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Michael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Corsey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28600"/>
            <a:ext cx="40655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Reason Claim: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066800"/>
            <a:ext cx="39693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Moral Principle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m.1023bob.com/files/Amanda-To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38400"/>
            <a:ext cx="2819400" cy="2819400"/>
          </a:xfrm>
          <a:prstGeom prst="rect">
            <a:avLst/>
          </a:prstGeom>
          <a:noFill/>
        </p:spPr>
      </p:pic>
      <p:pic>
        <p:nvPicPr>
          <p:cNvPr id="10" name="Picture 4" descr="http://upload.wikimedia.org/wikipedia/en/d/d8/AmandaToddVide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209800"/>
            <a:ext cx="4886325" cy="329565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212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danrupple.com/wp-content/uploads/2013/10/golden_light_in_the_dark_night_Wallpaper_cor4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20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669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228600"/>
            <a:ext cx="8699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Linking Question: Human Sciences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1430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Wingdings" pitchFamily="2" charset="2"/>
              <a:buChar char="v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What is the psychological effect of aggression on the perpetrator and the victim?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www.kushiinstitute.org/wp-content/uploads/2014/01/Brai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2743200"/>
            <a:ext cx="3048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650347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www.danrupple.com/wp-content/uploads/2013/10/golden_light_in_the_dark_night_Wallpaper_cor4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20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669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0"/>
            <a:ext cx="79248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  Immortality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Main Knowledge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Question: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Perception</a:t>
            </a:r>
          </a:p>
          <a:p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	- Linking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question: Religion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Knowledge Question: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Emotion</a:t>
            </a:r>
          </a:p>
          <a:p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	-Linking question: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Art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Knowledge Question: </a:t>
            </a: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Reason</a:t>
            </a:r>
          </a:p>
          <a:p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	- Linking question: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Human Science(Psychology) 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79726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669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1219200"/>
            <a:ext cx="4046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Art as Education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04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Claim: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theamericanreader.com/wp-content/uploads/2012/09/Franz-Kafk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4381500" cy="2628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05000" y="21336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Franz Kafka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2" name="Picture 4" descr="https://encrypted-tbn1.gstatic.com/images?q=tbn:ANd9GcSIPWAceq_x8L0rzGj_xP0f5QBCsA48SuqixGGahQ0Qz8iE3Jnh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600200"/>
            <a:ext cx="2667000" cy="424023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304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Claim: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219200"/>
            <a:ext cx="4046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Art as Education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tribwxin.files.wordpress.com/2014/04/s032482298-300.jpg?w=9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09800"/>
            <a:ext cx="6132896" cy="34480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3048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Conclusion: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990600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 believe that immorality exists within all of us, however social norms prevent us from presenting it.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Everyone’s perception varies,  so cruelty is viewed differently.</a:t>
            </a:r>
            <a:endParaRPr lang="en-US" sz="2800" dirty="0"/>
          </a:p>
        </p:txBody>
      </p:sp>
      <p:pic>
        <p:nvPicPr>
          <p:cNvPr id="4098" name="Picture 2" descr="http://farm4.staticflickr.com/3333/3594547358_313e6e8568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200400"/>
            <a:ext cx="4114800" cy="24828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212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danrupple.com/wp-content/uploads/2013/10/golden_light_in_the_dark_night_Wallpaper_cor4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20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784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990600"/>
            <a:ext cx="8763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"Immorality."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Dictionary.com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Dictionary.com,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n.d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Web. 23 Apr. 2014.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Lagemaat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Richard Van De.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Theory of Knowledge for the IB Diploma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Cambridge: Cambridge UP, 2005. Print.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Grenoble, Ryan. "Amanda Todd: Bullied Canadian Teen Commits Suicide After Prolonged Battle Online And In School."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The Huffington Post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TheHuffingtonPost.com, 11 Oct. 2012. Web. 20 Apr. 2014.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"Teen Speaks out after Verbal, Physical Bullying at School."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CNY Central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N.p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n.d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Web. 23 Apr. 2014.</a:t>
            </a:r>
          </a:p>
          <a:p>
            <a:pPr>
              <a:buFont typeface="Wingdings" pitchFamily="2" charset="2"/>
              <a:buChar char="v"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PBS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PBS,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n.d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Web. 20 Apr. 2014.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"Toddler Cut by Razor Blade Glued to Monkey Bars at Illinois Playground."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KDVRcom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N.p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n.d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Web. 23 Apr. 2014.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286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Work Cited: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57349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McCormack, Simon. "Woman Stabbed For Bringing Boyfriend Wrong Lunch: Cops." </a:t>
            </a:r>
            <a:r>
              <a:rPr lang="en-US" i="1" dirty="0" smtClean="0"/>
              <a:t>The Huffington Post</a:t>
            </a:r>
            <a:r>
              <a:rPr lang="en-US" dirty="0" smtClean="0"/>
              <a:t>. TheHuffingtonPost.com, 12 Jan. 2014. Web. 23 Apr. 2014.</a:t>
            </a:r>
            <a:endParaRPr lang="en-US" dirty="0"/>
          </a:p>
        </p:txBody>
      </p:sp>
      <p:pic>
        <p:nvPicPr>
          <p:cNvPr id="4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669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9906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McCormack, Simon. "Woman Stabbed For Bringing Boyfriend Wrong Lunch: Cops."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The Huffington Post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TheHuffingtonPost.com, 12 Jan. 2014. Web. 23 Apr. 2014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"Frederick Douglass."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Frederick Douglass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N.p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n.d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Web. 22 Apr. 2014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"Two-knife Stabbing Rampage at Pennsylvania High School Injures 22, Suspect in Custody." 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NY Daily News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N.p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n.d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Web. 24 Apr. 2014.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Snodgrass, Mary Ellen. </a:t>
            </a:r>
            <a:r>
              <a:rPr lang="en-US" sz="2400" i="1" dirty="0" smtClean="0"/>
              <a:t>The Metamorphosis: Franz Kafka</a:t>
            </a:r>
            <a:r>
              <a:rPr lang="en-US" sz="2400" dirty="0" smtClean="0"/>
              <a:t>. Jacksonville, IL: </a:t>
            </a:r>
            <a:r>
              <a:rPr lang="en-US" sz="2400" dirty="0" err="1" smtClean="0"/>
              <a:t>Perma</a:t>
            </a:r>
            <a:r>
              <a:rPr lang="en-US" sz="2400" dirty="0" smtClean="0"/>
              <a:t>-Bound, 1989. Print.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286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Work Cited: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2286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>Overview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2" descr="http://www.danrupple.com/wp-content/uploads/2013/10/golden_light_in_the_dark_night_Wallpaper_cor4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6927"/>
            <a:ext cx="9234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50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4400" y="3810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Immorality Definition: 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660" y="1530927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Unethical quality, character, conduct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Wickedness ; Evilness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87940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212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danrupple.com/wp-content/uploads/2013/10/golden_light_in_the_dark_night_Wallpaper_cor4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20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784" y="7620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596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99411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Madden 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Jenks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http://starcasm.net/wp-content/uploads/2014/03/Madden-Jenks-raz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4667250" cy="324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azors in Par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32" t="6145" r="21088" b="8152"/>
          <a:stretch/>
        </p:blipFill>
        <p:spPr bwMode="auto">
          <a:xfrm>
            <a:off x="533400" y="1752600"/>
            <a:ext cx="4010891" cy="393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307273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 descr="CRUELTYwhitemorer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3383121"/>
            <a:ext cx="2438400" cy="96012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212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danrupple.com/wp-content/uploads/2013/10/golden_light_in_the_dark_night_Wallpaper_cor4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20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3048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Main Knowledge Question: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19200"/>
            <a:ext cx="868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How does our view of the world influence what we consider to be cruel?  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2" descr="http://www.addictionsearch.com/_media/addictionsearch/stock/430_238/mental_physical_abuse_cause_substance_abus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124200"/>
            <a:ext cx="4095750" cy="2266951"/>
          </a:xfrm>
          <a:prstGeom prst="rect">
            <a:avLst/>
          </a:prstGeom>
          <a:noFill/>
        </p:spPr>
      </p:pic>
      <p:pic>
        <p:nvPicPr>
          <p:cNvPr id="7172" name="Picture 4" descr="http://i1.dailyrecord.co.uk/incoming/article1408863.ece/ALTERNATES/s2197/Domestic%20abuse-140886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2743200"/>
            <a:ext cx="3048000" cy="2972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49379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2192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Common Sense Realism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28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Perception Claim: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encrypted-tbn1.gstatic.com/images?q=tbn:ANd9GcRBHZYJsOaP-dOCZNKU4ZkY9Zfu1jQGd_AmDvfnvmmux0Wcgk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590800"/>
            <a:ext cx="3413684" cy="2819400"/>
          </a:xfrm>
          <a:prstGeom prst="rect">
            <a:avLst/>
          </a:prstGeom>
          <a:noFill/>
        </p:spPr>
      </p:pic>
      <p:pic>
        <p:nvPicPr>
          <p:cNvPr id="35844" name="Picture 4" descr="https://encrypted-tbn0.gstatic.com/images?q=tbn:ANd9GcTLk15OmPOWSXHn2weelmR5Ovgzk_JtAu8mAZE7UyZWqMi86hwDb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057400"/>
            <a:ext cx="3124200" cy="35705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1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24262" y="2658269"/>
            <a:ext cx="1895475" cy="2409825"/>
          </a:xfrm>
        </p:spPr>
      </p:pic>
      <p:pic>
        <p:nvPicPr>
          <p:cNvPr id="4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228600"/>
            <a:ext cx="49601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Perception Claim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50850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Prison of Consistency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AutoShape 2" descr="data:image/jpeg;base64,/9j/4AAQSkZJRgABAQAAAQABAAD/2wCEAAkGBxQTEhUTExQWFhQXGB4aGRgYFxgcHBofHx4bGhofHRwcHCggHRwlHB0aJDEhJSksLi4uHB8zODMsNygtLiwBCgoKBQUFDgUFDisZExkrKysrKysrKysrKysrKysrKysrKysrKysrKysrKysrKysrKysrKysrKysrKysrKysrK//AABEIAP0AxwMBIgACEQEDEQH/xAAcAAABBAMBAAAAAAAAAAAAAAAFAwQGBwABAgj/xABDEAABAwIDBgQEBAQEBQMFAAABAgMRAAQSITEFBhNBUWEicYGRFDKhsQcjwfBCUoLRM2Jy4RUkQ7LxFpKiNHODk6P/xAAUAQEAAAAAAAAAAAAAAAAAAAAA/8QAFBEBAAAAAAAAAAAAAAAAAAAAAP/aAAwDAQACEQMRAD8AuYqrRWBrzNYBSJhf9KvtQbR4ZkzJn/am9spfixx8xw58uVY9DkQSMC+XblSV2VKUgoIgK8fcQcveg1bulSca0wQVRI5SRPqKRt7lCm03SkwQg66gan7V1cqXxGwkSglWM9MsvrWLcJdDWCWygkmMpkAD70D1gpzUP4wDM+2VN7RS4WXBotWDmcPL9aSuAHcTSFYFIKCSOkz9YilLhKlLbKFAJSo4x1yIj3oGhu8LPxK24cwCQNYnSkrhlCMTYJSq4KvfB30yFPgVl5UxwcAj/VJ/SKYO3SsLzjiP8JSsE6kBIz9c6AfdNKIaZadhTCmyudSkA5GOoFCdrlS3FThNqpA6HxA6iiirhpBS+UlKrotpPUEpykcozqO7ZswLddk04eIE4wVakSSdPWgd26llx7igBkYQjFGvUHpp61qzccQt5dwpIalPDk+Qn1MetMNp2XGYVbpeJcbwFUxpkf0+ldXlu1dg2pcVLRQV6Z89e4oHNnLKrh55wcNa04QdBkAPv9KZISLZT9w6qUrWkx0ifr/atvraulO22eFtSTkdYH10INNVYLlbrDgJ4ZTBziIzH760Dt9tu1L10STxFDmchI066mt2F5aW14p1S5LhzOZCYGmQ6ke4rbig6lbOGU4gAFDJIA1/tW9sbPQGwhIEJSeXPIr/ALf/AIzQJbUdYSu4vWk4iqYJBiM4I6TQ1LwWym6wQ7w9Iz65ddKJbCSpolJzSZSUnMEAkaen1Fa2/u86XUP25m3g8RvmjuOooB+7T6nkIW6kBYJwmInXT3opu+y4pKi+Il1RT1AJ/wDNDXlFTltwD4UrlZkxAGYIHKpDtJo3AQGFAYXRiMmRhMkefagS2Nsh5Dlw5cKHDKgU56CNe1LDd6Lw3CnBw8EYfrny7072skXTT1uhwJWAArtOcEd60jgiLRSiV8PKdSBlPnQMdsWNvdhlxDowJJkJOuRGvIzWUm+81s1htqDCiZPOcyTWUFordySRmFfbWknXQmO5igG4G0y9ahKvmaOHzTqk+2XpRxtczI0Jig4WtDcDIY1e5MmohvLvMnZ71pbjxquXvHJ+VClBMjviUI8jUsSUrzUPkUYJ7c684b5byfFbRVdA/ltrSG/9DapB9TKv6qD0RaNFtGEqxKJURPckx6TXDIdTbQfE8EH1PKuS0HVtvBZhGLIaEnI12lMuB4L/AC8BEcjJBmfSgWW+G0pW4IUcCSR1Jj2k0kW0Ny3iIU8pRBOeZEmPID6UqhJK1hQBR4VJPfn9QDSTDiXZcUmC0tYBI6ZSPSgbu2h4At0OfmISiVc4kZ+sGsvFqLjeEpLYxBzPtl9a0m7aCPjM4cQgeQJyy8zTC5tUoS6yHDjuC4pJV1IzjsBFBsY1uPBaPy0FJaJjM4TMfvrUe2m+lNt8c41DgRhgjOJI+o+9FrsqUGm23BiZWji9cISeXekroKdWSSlVqWdP80zPsPrQCb8t2zTl2lBUtwJy7EjTpzNI7UWm1bU+03iceUmcszJA9MvrRBpxwuvh1I4ICOGTGZ5/pSNip3jv8aAyCkNzHaY8zHrQM9rLWw24thv81xaZgdcIz6Vu5UpRwJkLUZV2/wB4iml/tRVmX1vGeKuGEazAGfYZj1qLW2+T4JUhCAcyJkknQfUz5igs63tUsomJyUo9SERPuspT6qrFWSlKCTmcRQT1wsOKUf8A9jqvYVBXt9rkwmEQOGgZH/pqxk68zrTFve27Kkq4sQpx3IDVeUdxHKgsti0ySoj+BtfopIQv2ISaL2jBQf3+4qmRvFc4ES+sAJKdQMjnGmdPW9r3IEF9yAmASs8j17HKgsPaO7SW8T1umCTK0DTPUpHLqRQLZbiLNALjhPEdzJ6kwP0mgdvvfcJOVzJ6GCM+1FLC6F6s8ZpGJsheUgE5yY8xQG1sNWfxFycSlLzVJ6DID6074LJV8YAMRbyOuXXsaFWe003TtxbrblCIEnQ/2ginPx5F4m3CSW+GSTGQ0jtGcUCVrcNXzTb7iM0kgA+o9RzrKbb03LtuhlFqjIkiABEAHLtWUDvdLeIMpt2DhAW8UE6agkeuL71YD6iCmBMnPsKoTeaWnHmxMsu+E6ZAlIP2M1bO4O8HxlqHFqHEScLnYjQ+oz96AX+Lu8RtbPhNmHLjEgHmlEeNQ75getU3sndhdzb3byVBKLZsrMiSrIkJ7ZA506343gVe3S3Cr8tJKGh0QDr66+3SpT+GKJ2dtRPVCh//ACXQWbsO4R8Pbxo82FDuSnEf1p2m2Qlv4cEiUGOZjQmfWo5+GF0HdmWrhAxNoKJ/0Eo+wFSRu4SUfEEQQjn01oO3kqCQlvNSSgZ9JE/SaXuVKxICRKSSFdhB/Wk7dKQouyQFhOR9Y9c4rTKVpSsKUCpSlFPYchQNHl43Swpv8tLaVgkZSFHL6TQO62glfEeUiFWylhJIOYgSR9qIXwuBaBKCDchKJM5aiT7TTfa2LispSgFtWPinkBhy+tAFauGm/wDmZV/zamxmdCUwMuWtIXbITaqsWnDxeESFHmCc8xoc6IYCt11tTX5bWAtkjImDMeWVU9t/eN1y54qFFsohIjLQmZ/tQWbtch5ldslyHEpQVH99YpLaRRcoNqHCFowYzzIyP1j3oLYbSaFqu+CZcWAhYBOShkoAaZ6+1LbQWi2Qq6SnE45HmZjLtQI762ir1SUMEKXbziQTBIWEwQdD8udQhWy7gKUkNrxI1AEke3ep/tR1Nshx9tEuOKEjrMZdudbvnVsMuXLTZxLIClQdeh/etBAEWlyVKRgcxpEqThMgdxTW8xCApJSRAMz+tWhtDaa22nHkI/NIGLrpGflSe8Vu2bW4uVNkuLYgg5gRJSexBOo6UEDfLrqWGglK8KCpIbEnxKJIVHPKY5TTZezH8aWlIWFK+UH39qs20s2mGFFpAC0hUFOZPiPPU6fSmVi6tbCXXEw7gMdfTpPSgg1zuw+2pAWAOIoJEGT9KmtpshdihPDxuuLWlJyyidAOWupNPd0nFrZxPgA4zhnXUgZUY2G64AvjkCXDgE5xpHvJHnQb2ylbTLjjKfzCJIAEzEac6f2+MspKh+bgBgdcpz7mmOzm3Uv3C3SA0YwCdIGZ7f7VzcMO/FpdCgGAggidSTpH1mgT2JxPh0/Enx4iRJziTE94rKbb0WartLfBWAkKJJB7EajvlWUDD8UtjqQ45do8TD0eIfwkpAg9jAINV3a7WdZxht1SEuJwqwmJHT996u/cfDc2LjDoxIUVJIOeR6dI/Sh+6u7ditKmXLds3FsotuSM1R8i45haYPnI5UFJTMAZ+VXlupsYWmy3ErhLr6FqIJAMlBwpHUhI086cWe4DLHEdT+Y6TiEpSMIzySAMssvQVm8FmLxhpDragUrCx4sOFSQcjHVOJPmRQCPwUu1GxSgCUpecCj0BCVD6qqwys4wiJRhMnlqIH3qObqbvotkKFtLbK1ocSkqJJGBIVM5gyPpRO/KpThC4UqMST8og5keg9/cH7yQ7LZkYShWWUwZH1FaebS8pKwo/krVIHMwRn6GmLrqVqKUrUnDEkEeLxDQnPKCD5mubnaCGreTAWrMgdVZkH7UHLjrSHTdKd8C20pSnlqTPWc6Bs3ch5tKlLU6tRHLAFAAa+9BwzxFDF8g0EmBHKpNsq0QiFZSrU/vQUDcWrqktthRStsoJUc8YGR061S+3t2btpx1S2lEYlErGaTJKiQeleiJSUyNR3pS5s0ONlCgCFCPpFBUewt3nrL8m4U2pp5PEEGQFCBnI/wBPtRXZrDy33kuphpMYCYzPbryqR71buoXYKQmQ401hbUSZhJEAnn96EX9vx7c2qHIdCUYjzjWY7xQNbO1dL7/GgNAjBi9Mx2OXrXdi+8hVw27h+HJThnlnJg9DA9adbYYFw2u2Q5DiQnEeYka5eX0pntG0Q825ah0hzCmZ10y94oN2xcbeucZAt1oGvrmJ0yOdIHi/EPYyBb8IATzMHlSu1kJdbXZpchxLYMnU8s8u2fnSF6AWTbByHA1JJmSBzP196BfaKHRfuLkBiFgjqcR5dZnOhV4ypx5l1pUNAEkjn6Cim3HgXXGMULWXCNZzUftIoPs9Kbdtu3Uo4lyAY5xnHagd3jJf4RYcEIdlRGuXlr5UQ2rbG5CUNLjA4nEeeUHLvQzZCE2SIKv8RzUzqqY/Siba0WSVOLJPEckmepAGXYRQO9rKFw27bJcCXAkT2kc/OuWrttARaFZK1IgHmYETSbtm3bqfu/EoqSDmemcD1pFuzQ643eifkkSdNM/OKDgPo2fbpSskgqOfcychyFZTW4Q3tBAUSrwLUImOozrKCy9jbvos5DRUUKMwozHrUP35aNntC22kCQ0TwriJjQhJIGuR90pqx33IFDdrWTb7LjTwlpSYVyy1meRGs0EBv/xQLjnAt2FeM4UO4gQctQkD6TUws7dCm0FxJSpSACgqJ0E89SM6rlzZrVmA60oqagvMFRGKBIIOWYIzHpS11dXD6A7xUhIUFtJSfECQkATrAJI8iDQSzaTvFZbLGMFDuBK5IIAOEnLMggaGnSNo4VotnEOApSPzUwUkjPDEzmAMopLY9w60gJu0pATmHE6E6HF0VNOry/YITjAJUshKh1zGKcvKgG3xUW2lNpxqWkrCj/AkScRznEEmPOKR24gqwZgyJkGQQcwZ96fbQ3t2farPFeTxEjAQgFShz+VINVntP8RHHXwQ2ktIlIAEFYklKiP4TB0FBZeyrQQJIjtP61rb9yGWypPLL3yqP7cvrth11AbwttkELOi0kTln5T3BqL7S2+4+QhbhCdchkYjWNetBYOxrgykqOoHl2/Wpi0MqqXZDilNpVjjCqMieZ+xqwbLaCiPKB6nIUCW/Dqm7N5aBMAEjqmRij7+lQ8rZtEKvPEpTgT16aDpqamO8G2W2bdxx0gJBKCP82GcMdSKhG7O2FXgPER+TgTBIEBYMKHuJHSgd3Km7fjXgBOOBqfQDpmaR2jgZS7eAEqUAdfp2p5ZXClvvNuJHCASUkgZnP30FcMurcfebcR+SAmCRqZM+egoGl+ltpLl4EypSBr5fSSa5vbVsBd7nKmoGsAEcvPKlC+4u5dZWiWMAgkDMyoeuQptdXq1PusFEtBmZjIHl6f2oFtrWbfHXdGZRjHbJRzjrlQm1Ddylu5IIKAcuXOnW0L5RuyyBLagsq6fN16UNu70tLZabT+WQQqNI0y8qB7swtX6MS0n8pzKTkY8tRRezLN2VoWiQ04AJ0MQfvlHao/tDaCmUNi3SDLgmAIOeY9ZpfbW2XWkJ4KfEXBOnPXymgkCbxNw4/aqRCEpAnkZ1GmUUyudpJbuG7VIOApMgDIdBppQ/a+2OG2tTf+IochoY5+VDlbVWpCXMIDuHPSev1NAV3h2omybShlCc1ae5PrNZUXs33HUYnv5jE86ygvp6+X8QWiyvBhBD2RSTzTAMg+dB7/ea1Wh9tt5txxLayUJVmcIMieWeVSw1R/4s7tqtn1XTU8K5lKwP4VnM+isM+eLrQNLBt64bCXmz4MLTeRHhdWFROmEAD0Iops/aLaEEO+FSQ3hXhJEBeFSSE6eACD/aopuzvVcNLbZU4VMqUlJSr+EEgHCrUGNM4qzdnbFZXb3BOIKcaUnyCRkU+tAlunt0Fu5dfM2zZWSYxDIypXMqmchVU7w7zPXbilFRS2VHA2nwhKSSQIHONTzott1xNtYIaacWr4o488obGFUHvOEe9RZlqcMHX6UGkgAV2BAnnFdNEZVim8iPMUHoveUJcZSVCZQkkc4IExVO7PvkW6lkpbdSJw488JzGIZzoTI/tV1WGyEONtPAqC1stz4iRkgRAOQ15UA21+H7LigtDQxFXizIB6nKgFbv7PbW04SELPETKkKiUhMYsj8sQTGZiortHel1x78lWDDICk6OJywlSTlIqx95LNFhs91xpCUqCQkEDTGQn2k1TJbIwrTkpJy9/tQHN+d5l3dq22pvCsPcRwp0UeGG0kDrrI8qY7jPuLRcWiJlxOJCs4SoRiBPKUwf6TWtoKCmcYEKKhI6ZqyHqB7UrsB961xhpxhKQvF+aopklOGAQMxEeRAoJrtu2UWSyg/m4QCSYIy1jUaVm1WFLt1soUC6EjOSOo+9RlTtzeOSt9hkJnxIUpRIMZDTIHMT1pbbGyXkj/lnitZIxEqAMAdZnXP1NAV2ihRZLSFDihsjppIn7012xxBZuJMcXgnER5Zn2mou5su+CsWI4iIxYxP7mur+0vcC1KEkpgqxaJAMg56ZUEkunFFtWHDjJXhHkoj350BsFrDAS6QVmcMnPtNN9qWF0txam0LKQ4vCQdQVq0z60IXs+6nxIcnkaAvswuJSeIBGPIEmef0y+tc26nAVcRUYlSBJ8qHfC3Khmhw9Mj+5pJ1t6M0r9QcjzoC1rbuB1wqgIjr9h5V3cW7hfSpMcOJnkRz9aBFbqpGJR6gnKtIvFiBiVA5TyoDW121kJ4ZkTB5RGn61lBmLpQyBMTpOVZQerFUF3i2e1csrt3hKFjXmDyUOhBg0XcVQ95UqoPMlzbFp9Tajm04UFX+lRTMdMpq/N3LhtxpsoMpIXn1GIjz5VS+9WynV312UoJTxlweWtS7dzaLjNmoJBBQFGTy0Kh6FU0FbvtOqUAQtSUgJRlokfLHIZU9ZtVgK8BpK9vEkkNq5mIJHlV9buX9j8IwsLtwC2n5lIBmBIMmZmZoKBZ2a/rw1UQa2LdrJwW7yp6NqP6VfLm9ez0a3VsOwcR9ga4a39sMWFNwFk6BtC1f8AamgkOx0YWGUnIpbQCDyhIFPQaBp3maOeF0JA+YtkfQ5/Sm1zvpbtucIpeJw4sSWlFJGpiM8ueVA93ysePY3LQ1U0rD/qAlP/AMgK8/bMuMSAewmvQVvvDbuJkLIBH8SVJ+hAqhzu++0+4ENkthS8J5FOI4fpFA322vAlCknJcD1En3zrm2PEQBijsDnlpSG8aFBtAUhQKVHkelDtn3ZQZyjvpQTzZu0W1/lulIWP4sIz8+h+lEeGwT86f/aBFQG52gT8wBHQCD71y3s5LgHD8K5+WZB/3oJltRplIBxNq5nw8u+VcXdu3wlkFEYFGAOiTplUCu7YtrKFApI5GnlkjG3KphsgGCZhYcJy55gegoJUhCSFGUZqWc9R41UOv7dJiFJ+tAbxoodeClHwqJGE5GViD5FJJ9qaKeV/Mfc0Bm7K2lIhSShRgYSRnoZjOlb/AGE7IUFIKVAEEEnUwQT/ADCRNAQolJMnKCMzlRPYTzmYSSo/MAc/Pvy+lA8GyW0fMSpQGZGQBy7ef0ppebOAGSSADBVPMmIjyg+tSbAjHgB+QgZGYEIUQqeRy55gjrXVs0MiRkoeGRJRmAB05jvAHSgAo2HwmnX1wYhKAYgkqEnuMOnn2rKlG3GAu0cSYyKNNRmnTkZkmehrVBbe2rzgNLdwqWUjJCYlR0AE5VCdj/iG3cOlpdu8ysTmRiGXKQJmO1TbaiApBxAmMwO40qINuhJJJbaUrMgkFWXkdYoB+zbm5Su4ya4a3VON40LJOIjImQBlnXF1tBa1ypppCYiZEEiDmCcssq5/4rYq8Jxq1yK1R356U62dabLuPy+AMuswfY/egT2Nse3u3FktNw3AVCUlJKgcsieX6Vt38LrMZpTJ6E0jse6trQXASU2iuIoYTmClJ8CiD1Bn1p5s78Q7ZCAl93GuJKkogTqB+lAGtd2GcUfDJGEwcS08vSibexXGVhdrZtLWU4cRcw4RkZ0zmBQ9/wDEm3xKKGiZJziCfpTZz8Q1l1KkMEt4Y+Yg4qAxtRV9bNpduC0oLy4KCRhPdWeIegri63xcW2lKrdQUCIIUAQBzBjWOXOmO1dpXN38mz3CSmAtWKU6xB050OsN3dqFRLloXEFMBK3MEZ6yDNBaOxtuIdSnjIwFQlKlRCp78j2oudntH+BPpVf7M3YujActWkpAiDcuGMtOkVILHZL6QUBDDYHRThHXqKB/ta0tWW1LWBkCQOZ8przjtraHGeU7gCQo/KnQZZ+5k1fz2wnDnitUnqWir7roXtbc1h8IFw+0nBObaUI1/qPSgpbY2znLp1LLUYj10HepGN1XbdxZCw5wpx4JxJA1UEnUD9DU+2fuzs61UXU3BTnAUlWsdwM/SjG7rFojF8MVrxHxKViIPYlQ70FQb4uAobGWIKOY0IInI9DlQiyWcC0yQkuNzHk560R3oRbpJaQtSnGnXEER4UpStSUDvACRTCzahkL6vpT/7UKJ/7xQcbSSQ88CTktSc+iVQPYAUzgTnp2ohvCf+auP/ALrn/caHqHOg6QPCr0pbZbyw4lKACtSkpSDI8RMD7x61q6tlNgpVAORyMiCJBnypog5/rQWNbbIW1ctW9y4yhS2iUmcUkFKShUxymOsRyqMv7xqaWpCUA4VFJhRhWElOLSMwBOWfrQu0vl8dt2FOqQtKsySThIIE5xpXe0WnHXXHiypAcWpcRkMSiogGBMTQP7veN7JoBIAGGYMkCCJPaBFZQm7SeITFboLmudqX60rS6hkJjPCTP3+tRW62QFA41ITM5kqPpmaOWu7z6mxxW3C4ZnxEDXLnW7Hc5S1pxM4UYvEVGTA9aCM/+nrYRif1/k6e+lLIZtLd1pXxDgQZxxMxEgz5iiW+mwHWUcNofNiUh1CR8yQFBtUZDEnHHIqA6xVVrdUuCtRV5mddY6Cgs1292UrEtaHXP5lHEewkk+VJf8f2U2AfhCQdMQBn60x3LabcQtpzNC0lJ8jl79PIVF95LBTDqLdZnhIg5ZGVKMjsU4TQWW3vlZIw4LFPiAIMNjXLWKfOb3uuJw29ikyeak8jnlA6VU+zlnCpIAP8flAI+uVSfdXahbddIVKUtYs+ZGvvQSnbv4ibQtgni2jbWLQkkz7Kio7c/iZtFwlLakJUdAEifrNNvxNaWty3uC5jQ61CRinCRmYHIKBB8welRFlZQoLSYImD5gg69jQX03vBb4Ehb6lOBICodOsZ5JPWqw/EHejiPhFotaEITC1BapcVOp6wBE+fSoey1iVPIa07tWs51oOzdOEAF1zETnKj6RUo2TsotsOXT+IpQmRiJMnQAT1OVDNl2PEWMQyHLSiu8bGNCG+JgZGSh/MSQUkRrpp60EdY2rcXTjLC3IQp1tKchDeI4PCByhR84ouzvi9aJuLdHic4ikBw6JwnASE9cp/vQW2sw25bKCwVl9HhGIFMKBmSBzijO++xh8e/hW0jEskJxAapCiVdCrXzNBEiTJUc5zJOpnU+9E2FQwwkD5rhxU+QYSPYhVJN7MWQMhnMeIcpnnlp9q202oLYSQQlJ9JkqV++1BxtF2bh5XJTi+XIqM02UMvOnO0WjxXSM041AHlr/vSV0ck+VA3W4cME/vSpjuFuV8SOO/PCmEp/njUk/wAs+9QpxdXjuLdoOzWCg/KgJV2UMlfWgG7wXjNklDTLIU8vJtpAzPc9u9RZ3d+5uFTcO4DMhCf4ZqTbsJD20L99ebjeBtE/woIJy84+9P2k4ipSzABJJPICgr6/3KfbGJpfFH8uh/tWVM94dvNssoUyUuuO/wCGlJmQPmUY5CD61lBazv0pFSM5FLrpIigSU1MzXnrf/YXwd6tIENOeNvpB1T/ScvKK9FVBfxZ2QHrdEJPEC/y1AZYsJ8KugWBA/wA2EcxQVJsa9U0rI1J9/Nnce2bvUZraAS5A1QflV/ST7HtUHtHSYIGmuXLnU53c2uG8KH1JLTqVSNdcsJjqDQQdm7wyRqoYSAIyqQ7DbBBKSCDGKeQjTqT5UH3i2T8K+WgcSCAptR5oOnqDI9KJ7pKOMlIBIBOHqIzA70Ek2vspi4Sw2FHE20AFieZJIM661X5TKimcwSPrFTaxVgXh1aWSppXITqg9DOlRNlgNrcKwQqTgE5/NzBz0n1oNBuIQNeZ786eWreIhI0mB/esTb4UBZ1UJEZ5eY50f3e2cAgvOZNolSyeQGZoOnFi2bSJ8bmSfLmo13tKx41tw5IORBHJQzH771D7zaqn7kvKyTPhT/KgaDzj6mp5sttRZBEeIYgPTL70ETvHAXbYif8ZM+4/3qU/iEwn45zIfKg5j/KKFbfe2cC2bdp7j8RvxKUcCfECvwqOZiRprFF/xIcAvlAgH8ts/SKCL3bCACYTkk8udNWmwCpKglRKAQc5ScXLzEinjpxRlqf8Ac02Uglbh6EJ9hP60HLriRJDSILZTHiiTJC9fmGUcstKGG5VEZRJygc4/sKfvKI1B60nsm1Lz6UiMpVnpln16xQbvrcDhIwjiL1McueX70NHGFKtwUMKWlJMlM6mB9co/qFJpYQX0OqVOFITEZefqSfQ05dvGlEHGlJy1nlpyz+Vv2NA1tbh1ta1pdUlSxhWqfmAJOZP+hZHmKWYW6Tw1PK8XhImQc0JUPIkr9q4XwUyA4FAZc8x+WJ9gv3pa1faBC8SZBnOdfzD/ANyh7UEYSooeWEHCEjLrGWU+tZROz2SHFqKVYlHkB++1ZQejyeRrkmlXU0lFBk0ldW4cQptWihGWo6EdCDmD1FdiuooPP+9di7szaBXAKHMSk5eEhWSxHmfqKD3lqW4jNKkhST1SdPUVdf4lbBTd2R04iCFNnvpH9Ux6iqx3WtxeWy7WALlklbQVkVD+Nvz5jvQBru4L7ACs3Gs0nmU/xJ+x9D1rW7VyUOgjXUemvuKT4ZSZGoMEfv7Vwwki4bCASVLEJGueUfWgnNylLfFJEsKRxUnkk8x6kyBULaCnFFxXMznUk3kexFNkhUoYEuq/nXzA7JmB3npQpDeJUCSPtQONk7PU84EDw5z2p1+IO2vlsWoCUAcZSRGNWRCT5ZExzjpTxp8sNhTSCt9XhbRriVrpqQNTUO2yp3jKU+zwnFjGUhOEZkjEBOUkHnrNAxDBOSdVEJHqatLZSklKP5cJjyBwj6Cq3QoBSSP4RPrU+2EPy7cay2MvNRNBDLlBxIJH/UB+tS38UERd4gP+i2Z5Rn27U/8AxB2iRbEC0YQlS0jGAcSc8QIMDpHrRDe8YnWlxIUwkH/5UFdYxoD/AOentFYyoAHnRk2KScgBHaP01rathFU4YMetAJSUnUisUwkeIYgYglJ/2p8dgEyUiPpTZ/Zq0oUcREAk+g/80A9ttPDUCTJUmFaxAVlAGhmZ7Cmi7Mzks+tHFW5QwlSMyoyqc8olP3NJW16iYWB7UANVm4DkZ9RTdSHB1qaotmF84J7ik17EQQYWQeVAC2gVMFpTRKVFMk5TJAn7mt07Nnxv4gCjLPny/SsoPSihSSxWXV80j5nEDzUKCbS3tYb+XE4rolJj3OVAYIrvlUJvt9ntGrUTEpK1/N5ADP3pgna21rj5EBtOWiAPqqaCdXdol5pbSpwrSUmMiJESDyI61QgW63csXjafzcZDyRAhxBCVn/SseL1VVgjc+9d/xbhUHXxq+wMUQsfw7bT8yyesUEI3xbZU+Lm2hSXPE4kapXz7GennSlvsXGkXNphFyhKsIOfiwkeihyPWrLtdzrVseITBnxHKoeq6De0Hjbp/KCgDh+UghIKukYpoK12Q94DiCsUwZOYjXFzqT7H2fI4hyQMyToABMnsNfSiO+26KkvpuGYwPkBxIBKQr+bsCNe/nTy7tErtjaoIQSMJUkZqORIMnTKPWgju1tppRfMKtVoW2hCSFEnDJxFU98x9KBb27c+KdQ5hCVJRhOcz4ioEZdzS5snLN5tTyStknItnClfLJQHhUOh5ijG8dps1Vgp60BDocQClajjSCTMDQjyoIOSQCdKtXdm1CuAVOIbCWUqJWQB5ecn71Vq9Kt3ZW7TVzbo4iErKUpAmZHhB1B70Hf4iNWx2c4PiUYwQtISZxEGUpEaE6TRxSEqQyYBllH2qB7+bnNMWTj7aClSCn+MlMFQScj51MnXSGLYgEywnMDLSg2/stpWRQPOKEXW7KcWJpa21e4PoacruzHz/p96XbuDkcWR7zQBXLC4bkFLbqRyHhV1n370H2tdI4biCy6hxSSACkkEn/ADDKpgbtQKsiRJ5cv2a0y8hSglZAzykHKgrvZG0mmkqQ7JJIIyJjIiKcXV9aScjPllRLde3T8ReZA/mQJAPNcxPpUjTYAnNIj/Sn+1BAXG7ZQ8LpQryIHblTVF+tsjNKwNI1+oqwbjYgOYwHzQK5sNj+PNKD3AFBA7O6S3KlmAs+E+WoPfOso5ulZhRukqaxhLmQiYzWPTT6VqgtpG67CczTh21t0iSlJjllSb1rcOaJw9yf0pi5uo6vJy4MdEpoGm39r27PDVgTktPoCQkn0ma1tL8QbZolKPGQOWQpyncFgqBdW46BEJUYGXPISc6JI2NZ2yS5w2mwnMrUBl3JNBD/AP1nevGLe1UQRrhVHuYFNNsXW1EFrikoDzmBKUETiIkAxoIBM9qJ3P4nsJcwNMrWiYxfLJ7A8vOKJ73bzoZtUulH5qp4aFRMkETl2JoKp332pcNOLZLuJWiiFEkSNO01KW0/E2bVzbHCUwh5sHQj5T9fqKri6SVKKvEpSjKgRnPWalX4X7R+HvOE5k08ChQPf5SR9PWgsPd69VcsqZWMKkjIxy5eoNAWrAsrDeRXMZnWJM+2c0Ze2eqzuCQSROJPcdD16VvenZzaXWNpBKiGR4wnUtnUxOqdY6TQRNnbj4bca+DbuLbiKlBnECTiV15k6CobtphsFKmmnGgTmhzPDkdFakedT5e8Vsp64cSDwlqBSlKYIKfCrTLM51HN4drWVw0oJW8HQQUBQkEg6T3Ej2oIo21iPIjnGmtWTc77psF8EMlxJQhU4gIJToMjyiq9s9muLWShQmdBPXtU3t9y/iikrUlS8InMjIZET7HTrQN96fxKaurR63FutJcTAJUmAZBB68qnu6LyXdn2rgMjhBJ7FPhPsQaCD8K7NafEl1tXVLkj6ipVu1sBFnbi2bUopCioFUSJzPQR/egau2bajGH6VsbKa/lg9qMusmetaweVAId2YkfI4oK6HMH3pq5YqIHyKIPMR9c6PFkUhw45UEX2PusltbynVBQcUFJAkYfm589aKDYiROBah5HSiqG0z8orZZ5AEetAE/4U7ycBH+ZI/Su2ba4QQeG2odlEfcUY4MdRS6EaZ0EZ3U3fct13ClxDqgpIBmM1Ej61lStKD51lAbWKHbR2m0yhS3FQlIKjAJMDM5DOhdwXirNSiOmg+lB96gEWjpKc1AIy18Rg/c0Ee25+LxMiztirot0wPPAkz7kVAdtb1Xl0SX1FQ1CEghCfJI59zNSXZeyBw3HOGSAPDI5E6940y608s9gkqK3AG28J5Zka+mUUEf3QSblaS9CWLeXHFkAKM6AnnMQB0pvvPtg3bynVSEaITySkaD1p1vNcp/8ApmUcNGLEsz838oV5axUbuFaJHlI50C1rbFxxKEjWAAP3+5ohtlpKXUhsmWwAVTqoEk/29Kk34f7urcQtwZR4UqPXnHpR93ccKnMAH/LQSXYl6naFi26I4zYhQ7jJXuMxS2yyCFMr+VUwD5ZjyNQPdW8Vsu9LTn+GsgHoQflUP31qxNusBs8QGEmCCOvbrQVrtzdJ1l9XAbCmVKJSAc0zqkjsZoReboqCSsNqC8xGFUfb61bVvch8YwnQSrsetOlMxBEjL0oKE3S3ed+JBeQ4loHxYfCT71b+xdhNtBDgUoqBVqc8zlPUQYz6CjknkJ9K3iJ0j7UCqVCKQDqeSuddgayPtTdwp5R5Zigck964k02Q1AnWttqgxBHSgVM96zF1rZ7H3FbV6GgxKe1bwTWJSOkGlUGg5Sgda7SiK3SiUUGi3l/aspTAaygdPIHShu17BD7S2lSAefQjMH3o67FN1RQR/Z2yENt4ClSso7ZDSoJvptBLasDQOIa5kyrp/Tr51YO8O1Qy0siQqMj071TN2/KziPUk6mgD3KCAczizJJ5k093R2Cbp7CUkJAMkaDLWf0rm1sF3LoSkGND761YuzdkKt0YWVQSM4AzjrQSDZ1i2ygIbyQnSPvTxJz1mgKVvCCoTGvL6GijDwgBUg0Aj8Qtj8a34qQA414pAklPMaevpSm5m0V3tvwFkDhRhOuIDSZqV24kazUGdxbNvUwkBh0kpMdTmj01Hb1oJOtRQ4paxkfCsDSOvpSygflB7joRTzaLYWgOpzkZx0obs8EgCc0GUnqnmPSgUt0KOopyEx1FLNJnOlfSgZOJpNInvTtxIORkUnwkwaBsWe1YhHelltHrXCUkcvOg2AdDBiuS11j0rtfIx2/tWwrsaDjgkaH0pVBPOupNLCaBNEUsK35iu0pHlQaHnWV3wzrrWUDxwUyfZnnTrBB1pFdAMu9lJWCFZg8jQK53Ptj8zZMaQoj0npUpUM4rCzQR6x2fbW4wttlPnJ+tO0BC9CKfPMCmxtU9Br0oGwtVTMcuc12hiTmmnoBTznzpyyuTEetA2atwOoprvFsUXbCmj8wzQo54VDQ/oexo5wuVYG6CIbgbUIBtHU4VJkQevMeh/Sie0bYtrhPWU/wBqG75WKW3W7hGSzJMZSUpyPtl3y6VJlDi26Vq+bCDQNbR8GFj5VajoedPqEbLOak8j+nSiaPEmZ0oNrHlSKmgaVB5VufFHWgQSzGhNKBs9BTjhCt4YoEAORFaU0KdYaTcGU0CSUV2Aa6QjWlooEAe1YKWAmusMUCaKytqRNZ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data:image/jpeg;base64,/9j/4AAQSkZJRgABAQAAAQABAAD/2wCEAAkGBxQTEhUTExQWFhQXGB4aGRgYFxgcHBofHx4bGhofHRwcHCggHRwlHB0aJDEhJSksLi4uHB8zODMsNygtLiwBCgoKBQUFDgUFDisZExkrKysrKysrKysrKysrKysrKysrKysrKysrKysrKysrKysrKysrKysrKysrKysrKysrK//AABEIAP0AxwMBIgACEQEDEQH/xAAcAAABBAMBAAAAAAAAAAAAAAAFAwQGBwABAgj/xABDEAABAwIDBgQEBAQEBQMFAAABAgMRAAQSITEFBhNBUWEicYGRFDKhsQcjwfBCUoLRM2Jy4RUkQ7LxFpKiNHODk6P/xAAUAQEAAAAAAAAAAAAAAAAAAAAA/8QAFBEBAAAAAAAAAAAAAAAAAAAAAP/aAAwDAQACEQMRAD8AuYqrRWBrzNYBSJhf9KvtQbR4ZkzJn/am9spfixx8xw58uVY9DkQSMC+XblSV2VKUgoIgK8fcQcveg1bulSca0wQVRI5SRPqKRt7lCm03SkwQg66gan7V1cqXxGwkSglWM9MsvrWLcJdDWCWygkmMpkAD70D1gpzUP4wDM+2VN7RS4WXBotWDmcPL9aSuAHcTSFYFIKCSOkz9YilLhKlLbKFAJSo4x1yIj3oGhu8LPxK24cwCQNYnSkrhlCMTYJSq4KvfB30yFPgVl5UxwcAj/VJ/SKYO3SsLzjiP8JSsE6kBIz9c6AfdNKIaZadhTCmyudSkA5GOoFCdrlS3FThNqpA6HxA6iiirhpBS+UlKrotpPUEpykcozqO7ZswLddk04eIE4wVakSSdPWgd26llx7igBkYQjFGvUHpp61qzccQt5dwpIalPDk+Qn1MetMNp2XGYVbpeJcbwFUxpkf0+ldXlu1dg2pcVLRQV6Z89e4oHNnLKrh55wcNa04QdBkAPv9KZISLZT9w6qUrWkx0ifr/atvraulO22eFtSTkdYH10INNVYLlbrDgJ4ZTBziIzH760Dt9tu1L10STxFDmchI066mt2F5aW14p1S5LhzOZCYGmQ6ke4rbig6lbOGU4gAFDJIA1/tW9sbPQGwhIEJSeXPIr/ALf/AIzQJbUdYSu4vWk4iqYJBiM4I6TQ1LwWym6wQ7w9Iz65ddKJbCSpolJzSZSUnMEAkaen1Fa2/u86XUP25m3g8RvmjuOooB+7T6nkIW6kBYJwmInXT3opu+y4pKi+Il1RT1AJ/wDNDXlFTltwD4UrlZkxAGYIHKpDtJo3AQGFAYXRiMmRhMkefagS2Nsh5Dlw5cKHDKgU56CNe1LDd6Lw3CnBw8EYfrny7072skXTT1uhwJWAArtOcEd60jgiLRSiV8PKdSBlPnQMdsWNvdhlxDowJJkJOuRGvIzWUm+81s1htqDCiZPOcyTWUFordySRmFfbWknXQmO5igG4G0y9ahKvmaOHzTqk+2XpRxtczI0Jig4WtDcDIY1e5MmohvLvMnZ71pbjxquXvHJ+VClBMjviUI8jUsSUrzUPkUYJ7c684b5byfFbRVdA/ltrSG/9DapB9TKv6qD0RaNFtGEqxKJURPckx6TXDIdTbQfE8EH1PKuS0HVtvBZhGLIaEnI12lMuB4L/AC8BEcjJBmfSgWW+G0pW4IUcCSR1Jj2k0kW0Ny3iIU8pRBOeZEmPID6UqhJK1hQBR4VJPfn9QDSTDiXZcUmC0tYBI6ZSPSgbu2h4At0OfmISiVc4kZ+sGsvFqLjeEpLYxBzPtl9a0m7aCPjM4cQgeQJyy8zTC5tUoS6yHDjuC4pJV1IzjsBFBsY1uPBaPy0FJaJjM4TMfvrUe2m+lNt8c41DgRhgjOJI+o+9FrsqUGm23BiZWji9cISeXekroKdWSSlVqWdP80zPsPrQCb8t2zTl2lBUtwJy7EjTpzNI7UWm1bU+03iceUmcszJA9MvrRBpxwuvh1I4ICOGTGZ5/pSNip3jv8aAyCkNzHaY8zHrQM9rLWw24thv81xaZgdcIz6Vu5UpRwJkLUZV2/wB4iml/tRVmX1vGeKuGEazAGfYZj1qLW2+T4JUhCAcyJkknQfUz5igs63tUsomJyUo9SERPuspT6qrFWSlKCTmcRQT1wsOKUf8A9jqvYVBXt9rkwmEQOGgZH/pqxk68zrTFve27Kkq4sQpx3IDVeUdxHKgsti0ySoj+BtfopIQv2ISaL2jBQf3+4qmRvFc4ES+sAJKdQMjnGmdPW9r3IEF9yAmASs8j17HKgsPaO7SW8T1umCTK0DTPUpHLqRQLZbiLNALjhPEdzJ6kwP0mgdvvfcJOVzJ6GCM+1FLC6F6s8ZpGJsheUgE5yY8xQG1sNWfxFycSlLzVJ6DID6074LJV8YAMRbyOuXXsaFWe003TtxbrblCIEnQ/2ginPx5F4m3CSW+GSTGQ0jtGcUCVrcNXzTb7iM0kgA+o9RzrKbb03LtuhlFqjIkiABEAHLtWUDvdLeIMpt2DhAW8UE6agkeuL71YD6iCmBMnPsKoTeaWnHmxMsu+E6ZAlIP2M1bO4O8HxlqHFqHEScLnYjQ+oz96AX+Lu8RtbPhNmHLjEgHmlEeNQ75getU3sndhdzb3byVBKLZsrMiSrIkJ7ZA506343gVe3S3Cr8tJKGh0QDr66+3SpT+GKJ2dtRPVCh//ACXQWbsO4R8Pbxo82FDuSnEf1p2m2Qlv4cEiUGOZjQmfWo5+GF0HdmWrhAxNoKJ/0Eo+wFSRu4SUfEEQQjn01oO3kqCQlvNSSgZ9JE/SaXuVKxICRKSSFdhB/Wk7dKQouyQFhOR9Y9c4rTKVpSsKUCpSlFPYchQNHl43Swpv8tLaVgkZSFHL6TQO62glfEeUiFWylhJIOYgSR9qIXwuBaBKCDchKJM5aiT7TTfa2LispSgFtWPinkBhy+tAFauGm/wDmZV/zamxmdCUwMuWtIXbITaqsWnDxeESFHmCc8xoc6IYCt11tTX5bWAtkjImDMeWVU9t/eN1y54qFFsohIjLQmZ/tQWbtch5ldslyHEpQVH99YpLaRRcoNqHCFowYzzIyP1j3oLYbSaFqu+CZcWAhYBOShkoAaZ6+1LbQWi2Qq6SnE45HmZjLtQI762ir1SUMEKXbziQTBIWEwQdD8udQhWy7gKUkNrxI1AEke3ep/tR1Nshx9tEuOKEjrMZdudbvnVsMuXLTZxLIClQdeh/etBAEWlyVKRgcxpEqThMgdxTW8xCApJSRAMz+tWhtDaa22nHkI/NIGLrpGflSe8Vu2bW4uVNkuLYgg5gRJSexBOo6UEDfLrqWGglK8KCpIbEnxKJIVHPKY5TTZezH8aWlIWFK+UH39qs20s2mGFFpAC0hUFOZPiPPU6fSmVi6tbCXXEw7gMdfTpPSgg1zuw+2pAWAOIoJEGT9KmtpshdihPDxuuLWlJyyidAOWupNPd0nFrZxPgA4zhnXUgZUY2G64AvjkCXDgE5xpHvJHnQb2ylbTLjjKfzCJIAEzEac6f2+MspKh+bgBgdcpz7mmOzm3Uv3C3SA0YwCdIGZ7f7VzcMO/FpdCgGAggidSTpH1mgT2JxPh0/Enx4iRJziTE94rKbb0WartLfBWAkKJJB7EajvlWUDD8UtjqQ45do8TD0eIfwkpAg9jAINV3a7WdZxht1SEuJwqwmJHT996u/cfDc2LjDoxIUVJIOeR6dI/Sh+6u7ditKmXLds3FsotuSM1R8i45haYPnI5UFJTMAZ+VXlupsYWmy3ErhLr6FqIJAMlBwpHUhI086cWe4DLHEdT+Y6TiEpSMIzySAMssvQVm8FmLxhpDragUrCx4sOFSQcjHVOJPmRQCPwUu1GxSgCUpecCj0BCVD6qqwys4wiJRhMnlqIH3qObqbvotkKFtLbK1ocSkqJJGBIVM5gyPpRO/KpThC4UqMST8og5keg9/cH7yQ7LZkYShWWUwZH1FaebS8pKwo/krVIHMwRn6GmLrqVqKUrUnDEkEeLxDQnPKCD5mubnaCGreTAWrMgdVZkH7UHLjrSHTdKd8C20pSnlqTPWc6Bs3ch5tKlLU6tRHLAFAAa+9BwzxFDF8g0EmBHKpNsq0QiFZSrU/vQUDcWrqktthRStsoJUc8YGR061S+3t2btpx1S2lEYlErGaTJKiQeleiJSUyNR3pS5s0ONlCgCFCPpFBUewt3nrL8m4U2pp5PEEGQFCBnI/wBPtRXZrDy33kuphpMYCYzPbryqR71buoXYKQmQ401hbUSZhJEAnn96EX9vx7c2qHIdCUYjzjWY7xQNbO1dL7/GgNAjBi9Mx2OXrXdi+8hVw27h+HJThnlnJg9DA9adbYYFw2u2Q5DiQnEeYka5eX0pntG0Q825ah0hzCmZ10y94oN2xcbeucZAt1oGvrmJ0yOdIHi/EPYyBb8IATzMHlSu1kJdbXZpchxLYMnU8s8u2fnSF6AWTbByHA1JJmSBzP196BfaKHRfuLkBiFgjqcR5dZnOhV4ypx5l1pUNAEkjn6Cim3HgXXGMULWXCNZzUftIoPs9Kbdtu3Uo4lyAY5xnHagd3jJf4RYcEIdlRGuXlr5UQ2rbG5CUNLjA4nEeeUHLvQzZCE2SIKv8RzUzqqY/Siba0WSVOLJPEckmepAGXYRQO9rKFw27bJcCXAkT2kc/OuWrttARaFZK1IgHmYETSbtm3bqfu/EoqSDmemcD1pFuzQ643eifkkSdNM/OKDgPo2fbpSskgqOfcychyFZTW4Q3tBAUSrwLUImOozrKCy9jbvos5DRUUKMwozHrUP35aNntC22kCQ0TwriJjQhJIGuR90pqx33IFDdrWTb7LjTwlpSYVyy1meRGs0EBv/xQLjnAt2FeM4UO4gQctQkD6TUws7dCm0FxJSpSACgqJ0E89SM6rlzZrVmA60oqagvMFRGKBIIOWYIzHpS11dXD6A7xUhIUFtJSfECQkATrAJI8iDQSzaTvFZbLGMFDuBK5IIAOEnLMggaGnSNo4VotnEOApSPzUwUkjPDEzmAMopLY9w60gJu0pATmHE6E6HF0VNOry/YITjAJUshKh1zGKcvKgG3xUW2lNpxqWkrCj/AkScRznEEmPOKR24gqwZgyJkGQQcwZ96fbQ3t2farPFeTxEjAQgFShz+VINVntP8RHHXwQ2ktIlIAEFYklKiP4TB0FBZeyrQQJIjtP61rb9yGWypPLL3yqP7cvrth11AbwttkELOi0kTln5T3BqL7S2+4+QhbhCdchkYjWNetBYOxrgykqOoHl2/Wpi0MqqXZDilNpVjjCqMieZ+xqwbLaCiPKB6nIUCW/Dqm7N5aBMAEjqmRij7+lQ8rZtEKvPEpTgT16aDpqamO8G2W2bdxx0gJBKCP82GcMdSKhG7O2FXgPER+TgTBIEBYMKHuJHSgd3Km7fjXgBOOBqfQDpmaR2jgZS7eAEqUAdfp2p5ZXClvvNuJHCASUkgZnP30FcMurcfebcR+SAmCRqZM+egoGl+ltpLl4EypSBr5fSSa5vbVsBd7nKmoGsAEcvPKlC+4u5dZWiWMAgkDMyoeuQptdXq1PusFEtBmZjIHl6f2oFtrWbfHXdGZRjHbJRzjrlQm1Ddylu5IIKAcuXOnW0L5RuyyBLagsq6fN16UNu70tLZabT+WQQqNI0y8qB7swtX6MS0n8pzKTkY8tRRezLN2VoWiQ04AJ0MQfvlHao/tDaCmUNi3SDLgmAIOeY9ZpfbW2XWkJ4KfEXBOnPXymgkCbxNw4/aqRCEpAnkZ1GmUUyudpJbuG7VIOApMgDIdBppQ/a+2OG2tTf+IochoY5+VDlbVWpCXMIDuHPSev1NAV3h2omybShlCc1ae5PrNZUXs33HUYnv5jE86ygvp6+X8QWiyvBhBD2RSTzTAMg+dB7/ea1Wh9tt5txxLayUJVmcIMieWeVSw1R/4s7tqtn1XTU8K5lKwP4VnM+isM+eLrQNLBt64bCXmz4MLTeRHhdWFROmEAD0Iops/aLaEEO+FSQ3hXhJEBeFSSE6eACD/aopuzvVcNLbZU4VMqUlJSr+EEgHCrUGNM4qzdnbFZXb3BOIKcaUnyCRkU+tAlunt0Fu5dfM2zZWSYxDIypXMqmchVU7w7zPXbilFRS2VHA2nwhKSSQIHONTzott1xNtYIaacWr4o488obGFUHvOEe9RZlqcMHX6UGkgAV2BAnnFdNEZVim8iPMUHoveUJcZSVCZQkkc4IExVO7PvkW6lkpbdSJw488JzGIZzoTI/tV1WGyEONtPAqC1stz4iRkgRAOQ15UA21+H7LigtDQxFXizIB6nKgFbv7PbW04SELPETKkKiUhMYsj8sQTGZiortHel1x78lWDDICk6OJywlSTlIqx95LNFhs91xpCUqCQkEDTGQn2k1TJbIwrTkpJy9/tQHN+d5l3dq22pvCsPcRwp0UeGG0kDrrI8qY7jPuLRcWiJlxOJCs4SoRiBPKUwf6TWtoKCmcYEKKhI6ZqyHqB7UrsB961xhpxhKQvF+aopklOGAQMxEeRAoJrtu2UWSyg/m4QCSYIy1jUaVm1WFLt1soUC6EjOSOo+9RlTtzeOSt9hkJnxIUpRIMZDTIHMT1pbbGyXkj/lnitZIxEqAMAdZnXP1NAV2ihRZLSFDihsjppIn7012xxBZuJMcXgnER5Zn2mou5su+CsWI4iIxYxP7mur+0vcC1KEkpgqxaJAMg56ZUEkunFFtWHDjJXhHkoj350BsFrDAS6QVmcMnPtNN9qWF0txam0LKQ4vCQdQVq0z60IXs+6nxIcnkaAvswuJSeIBGPIEmef0y+tc26nAVcRUYlSBJ8qHfC3Khmhw9Mj+5pJ1t6M0r9QcjzoC1rbuB1wqgIjr9h5V3cW7hfSpMcOJnkRz9aBFbqpGJR6gnKtIvFiBiVA5TyoDW121kJ4ZkTB5RGn61lBmLpQyBMTpOVZQerFUF3i2e1csrt3hKFjXmDyUOhBg0XcVQ95UqoPMlzbFp9Tajm04UFX+lRTMdMpq/N3LhtxpsoMpIXn1GIjz5VS+9WynV312UoJTxlweWtS7dzaLjNmoJBBQFGTy0Kh6FU0FbvtOqUAQtSUgJRlokfLHIZU9ZtVgK8BpK9vEkkNq5mIJHlV9buX9j8IwsLtwC2n5lIBmBIMmZmZoKBZ2a/rw1UQa2LdrJwW7yp6NqP6VfLm9ez0a3VsOwcR9ga4a39sMWFNwFk6BtC1f8AamgkOx0YWGUnIpbQCDyhIFPQaBp3maOeF0JA+YtkfQ5/Sm1zvpbtucIpeJw4sSWlFJGpiM8ueVA93ysePY3LQ1U0rD/qAlP/AMgK8/bMuMSAewmvQVvvDbuJkLIBH8SVJ+hAqhzu++0+4ENkthS8J5FOI4fpFA322vAlCknJcD1En3zrm2PEQBijsDnlpSG8aFBtAUhQKVHkelDtn3ZQZyjvpQTzZu0W1/lulIWP4sIz8+h+lEeGwT86f/aBFQG52gT8wBHQCD71y3s5LgHD8K5+WZB/3oJltRplIBxNq5nw8u+VcXdu3wlkFEYFGAOiTplUCu7YtrKFApI5GnlkjG3KphsgGCZhYcJy55gegoJUhCSFGUZqWc9R41UOv7dJiFJ+tAbxoodeClHwqJGE5GViD5FJJ9qaKeV/Mfc0Bm7K2lIhSShRgYSRnoZjOlb/AGE7IUFIKVAEEEnUwQT/ADCRNAQolJMnKCMzlRPYTzmYSSo/MAc/Pvy+lA8GyW0fMSpQGZGQBy7ef0ppebOAGSSADBVPMmIjyg+tSbAjHgB+QgZGYEIUQqeRy55gjrXVs0MiRkoeGRJRmAB05jvAHSgAo2HwmnX1wYhKAYgkqEnuMOnn2rKlG3GAu0cSYyKNNRmnTkZkmehrVBbe2rzgNLdwqWUjJCYlR0AE5VCdj/iG3cOlpdu8ysTmRiGXKQJmO1TbaiApBxAmMwO40qINuhJJJbaUrMgkFWXkdYoB+zbm5Su4ya4a3VON40LJOIjImQBlnXF1tBa1ypppCYiZEEiDmCcssq5/4rYq8Jxq1yK1R356U62dabLuPy+AMuswfY/egT2Nse3u3FktNw3AVCUlJKgcsieX6Vt38LrMZpTJ6E0jse6trQXASU2iuIoYTmClJ8CiD1Bn1p5s78Q7ZCAl93GuJKkogTqB+lAGtd2GcUfDJGEwcS08vSibexXGVhdrZtLWU4cRcw4RkZ0zmBQ9/wDEm3xKKGiZJziCfpTZz8Q1l1KkMEt4Y+Yg4qAxtRV9bNpduC0oLy4KCRhPdWeIegri63xcW2lKrdQUCIIUAQBzBjWOXOmO1dpXN38mz3CSmAtWKU6xB050OsN3dqFRLloXEFMBK3MEZ6yDNBaOxtuIdSnjIwFQlKlRCp78j2oudntH+BPpVf7M3YujActWkpAiDcuGMtOkVILHZL6QUBDDYHRThHXqKB/ta0tWW1LWBkCQOZ8przjtraHGeU7gCQo/KnQZZ+5k1fz2wnDnitUnqWir7roXtbc1h8IFw+0nBObaUI1/qPSgpbY2znLp1LLUYj10HepGN1XbdxZCw5wpx4JxJA1UEnUD9DU+2fuzs61UXU3BTnAUlWsdwM/SjG7rFojF8MVrxHxKViIPYlQ70FQb4uAobGWIKOY0IInI9DlQiyWcC0yQkuNzHk560R3oRbpJaQtSnGnXEER4UpStSUDvACRTCzahkL6vpT/7UKJ/7xQcbSSQ88CTktSc+iVQPYAUzgTnp2ohvCf+auP/ALrn/caHqHOg6QPCr0pbZbyw4lKACtSkpSDI8RMD7x61q6tlNgpVAORyMiCJBnypog5/rQWNbbIW1ctW9y4yhS2iUmcUkFKShUxymOsRyqMv7xqaWpCUA4VFJhRhWElOLSMwBOWfrQu0vl8dt2FOqQtKsySThIIE5xpXe0WnHXXHiypAcWpcRkMSiogGBMTQP7veN7JoBIAGGYMkCCJPaBFZQm7SeITFboLmudqX60rS6hkJjPCTP3+tRW62QFA41ITM5kqPpmaOWu7z6mxxW3C4ZnxEDXLnW7Hc5S1pxM4UYvEVGTA9aCM/+nrYRif1/k6e+lLIZtLd1pXxDgQZxxMxEgz5iiW+mwHWUcNofNiUh1CR8yQFBtUZDEnHHIqA6xVVrdUuCtRV5mddY6Cgs1292UrEtaHXP5lHEewkk+VJf8f2U2AfhCQdMQBn60x3LabcQtpzNC0lJ8jl79PIVF95LBTDqLdZnhIg5ZGVKMjsU4TQWW3vlZIw4LFPiAIMNjXLWKfOb3uuJw29ikyeak8jnlA6VU+zlnCpIAP8flAI+uVSfdXahbddIVKUtYs+ZGvvQSnbv4ibQtgni2jbWLQkkz7Kio7c/iZtFwlLakJUdAEifrNNvxNaWty3uC5jQ61CRinCRmYHIKBB8welRFlZQoLSYImD5gg69jQX03vBb4Ehb6lOBICodOsZ5JPWqw/EHejiPhFotaEITC1BapcVOp6wBE+fSoey1iVPIa07tWs51oOzdOEAF1zETnKj6RUo2TsotsOXT+IpQmRiJMnQAT1OVDNl2PEWMQyHLSiu8bGNCG+JgZGSh/MSQUkRrpp60EdY2rcXTjLC3IQp1tKchDeI4PCByhR84ouzvi9aJuLdHic4ikBw6JwnASE9cp/vQW2sw25bKCwVl9HhGIFMKBmSBzijO++xh8e/hW0jEskJxAapCiVdCrXzNBEiTJUc5zJOpnU+9E2FQwwkD5rhxU+QYSPYhVJN7MWQMhnMeIcpnnlp9q202oLYSQQlJ9JkqV++1BxtF2bh5XJTi+XIqM02UMvOnO0WjxXSM041AHlr/vSV0ck+VA3W4cME/vSpjuFuV8SOO/PCmEp/njUk/wAs+9QpxdXjuLdoOzWCg/KgJV2UMlfWgG7wXjNklDTLIU8vJtpAzPc9u9RZ3d+5uFTcO4DMhCf4ZqTbsJD20L99ebjeBtE/woIJy84+9P2k4ipSzABJJPICgr6/3KfbGJpfFH8uh/tWVM94dvNssoUyUuuO/wCGlJmQPmUY5CD61lBazv0pFSM5FLrpIigSU1MzXnrf/YXwd6tIENOeNvpB1T/ScvKK9FVBfxZ2QHrdEJPEC/y1AZYsJ8KugWBA/wA2EcxQVJsa9U0rI1J9/Nnce2bvUZraAS5A1QflV/ST7HtUHtHSYIGmuXLnU53c2uG8KH1JLTqVSNdcsJjqDQQdm7wyRqoYSAIyqQ7DbBBKSCDGKeQjTqT5UH3i2T8K+WgcSCAptR5oOnqDI9KJ7pKOMlIBIBOHqIzA70Ek2vspi4Sw2FHE20AFieZJIM661X5TKimcwSPrFTaxVgXh1aWSppXITqg9DOlRNlgNrcKwQqTgE5/NzBz0n1oNBuIQNeZ786eWreIhI0mB/esTb4UBZ1UJEZ5eY50f3e2cAgvOZNolSyeQGZoOnFi2bSJ8bmSfLmo13tKx41tw5IORBHJQzH771D7zaqn7kvKyTPhT/KgaDzj6mp5sttRZBEeIYgPTL70ETvHAXbYif8ZM+4/3qU/iEwn45zIfKg5j/KKFbfe2cC2bdp7j8RvxKUcCfECvwqOZiRprFF/xIcAvlAgH8ts/SKCL3bCACYTkk8udNWmwCpKglRKAQc5ScXLzEinjpxRlqf8Ac02Uglbh6EJ9hP60HLriRJDSILZTHiiTJC9fmGUcstKGG5VEZRJygc4/sKfvKI1B60nsm1Lz6UiMpVnpln16xQbvrcDhIwjiL1McueX70NHGFKtwUMKWlJMlM6mB9co/qFJpYQX0OqVOFITEZefqSfQ05dvGlEHGlJy1nlpyz+Vv2NA1tbh1ta1pdUlSxhWqfmAJOZP+hZHmKWYW6Tw1PK8XhImQc0JUPIkr9q4XwUyA4FAZc8x+WJ9gv3pa1faBC8SZBnOdfzD/ANyh7UEYSooeWEHCEjLrGWU+tZROz2SHFqKVYlHkB++1ZQejyeRrkmlXU0lFBk0ldW4cQptWihGWo6EdCDmD1FdiuooPP+9di7szaBXAKHMSk5eEhWSxHmfqKD3lqW4jNKkhST1SdPUVdf4lbBTd2R04iCFNnvpH9Ux6iqx3WtxeWy7WALlklbQVkVD+Nvz5jvQBru4L7ACs3Gs0nmU/xJ+x9D1rW7VyUOgjXUemvuKT4ZSZGoMEfv7Vwwki4bCASVLEJGueUfWgnNylLfFJEsKRxUnkk8x6kyBULaCnFFxXMznUk3kexFNkhUoYEuq/nXzA7JmB3npQpDeJUCSPtQONk7PU84EDw5z2p1+IO2vlsWoCUAcZSRGNWRCT5ZExzjpTxp8sNhTSCt9XhbRriVrpqQNTUO2yp3jKU+zwnFjGUhOEZkjEBOUkHnrNAxDBOSdVEJHqatLZSklKP5cJjyBwj6Cq3QoBSSP4RPrU+2EPy7cay2MvNRNBDLlBxIJH/UB+tS38UERd4gP+i2Z5Rn27U/8AxB2iRbEC0YQlS0jGAcSc8QIMDpHrRDe8YnWlxIUwkH/5UFdYxoD/AOentFYyoAHnRk2KScgBHaP01rathFU4YMetAJSUnUisUwkeIYgYglJ/2p8dgEyUiPpTZ/Zq0oUcREAk+g/80A9ttPDUCTJUmFaxAVlAGhmZ7Cmi7Mzks+tHFW5QwlSMyoyqc8olP3NJW16iYWB7UANVm4DkZ9RTdSHB1qaotmF84J7ik17EQQYWQeVAC2gVMFpTRKVFMk5TJAn7mt07Nnxv4gCjLPny/SsoPSihSSxWXV80j5nEDzUKCbS3tYb+XE4rolJj3OVAYIrvlUJvt9ntGrUTEpK1/N5ADP3pgna21rj5EBtOWiAPqqaCdXdol5pbSpwrSUmMiJESDyI61QgW63csXjafzcZDyRAhxBCVn/SseL1VVgjc+9d/xbhUHXxq+wMUQsfw7bT8yyesUEI3xbZU+Lm2hSXPE4kapXz7GennSlvsXGkXNphFyhKsIOfiwkeihyPWrLtdzrVseITBnxHKoeq6De0Hjbp/KCgDh+UghIKukYpoK12Q94DiCsUwZOYjXFzqT7H2fI4hyQMyToABMnsNfSiO+26KkvpuGYwPkBxIBKQr+bsCNe/nTy7tErtjaoIQSMJUkZqORIMnTKPWgju1tppRfMKtVoW2hCSFEnDJxFU98x9KBb27c+KdQ5hCVJRhOcz4ioEZdzS5snLN5tTyStknItnClfLJQHhUOh5ijG8dps1Vgp60BDocQClajjSCTMDQjyoIOSQCdKtXdm1CuAVOIbCWUqJWQB5ecn71Vq9Kt3ZW7TVzbo4iErKUpAmZHhB1B70Hf4iNWx2c4PiUYwQtISZxEGUpEaE6TRxSEqQyYBllH2qB7+bnNMWTj7aClSCn+MlMFQScj51MnXSGLYgEywnMDLSg2/stpWRQPOKEXW7KcWJpa21e4PoacruzHz/p96XbuDkcWR7zQBXLC4bkFLbqRyHhV1n370H2tdI4biCy6hxSSACkkEn/ADDKpgbtQKsiRJ5cv2a0y8hSglZAzykHKgrvZG0mmkqQ7JJIIyJjIiKcXV9aScjPllRLde3T8ReZA/mQJAPNcxPpUjTYAnNIj/Sn+1BAXG7ZQ8LpQryIHblTVF+tsjNKwNI1+oqwbjYgOYwHzQK5sNj+PNKD3AFBA7O6S3KlmAs+E+WoPfOso5ulZhRukqaxhLmQiYzWPTT6VqgtpG67CczTh21t0iSlJjllSb1rcOaJw9yf0pi5uo6vJy4MdEpoGm39r27PDVgTktPoCQkn0ma1tL8QbZolKPGQOWQpyncFgqBdW46BEJUYGXPISc6JI2NZ2yS5w2mwnMrUBl3JNBD/AP1nevGLe1UQRrhVHuYFNNsXW1EFrikoDzmBKUETiIkAxoIBM9qJ3P4nsJcwNMrWiYxfLJ7A8vOKJ73bzoZtUulH5qp4aFRMkETl2JoKp332pcNOLZLuJWiiFEkSNO01KW0/E2bVzbHCUwh5sHQj5T9fqKri6SVKKvEpSjKgRnPWalX4X7R+HvOE5k08ChQPf5SR9PWgsPd69VcsqZWMKkjIxy5eoNAWrAsrDeRXMZnWJM+2c0Ze2eqzuCQSROJPcdD16VvenZzaXWNpBKiGR4wnUtnUxOqdY6TQRNnbj4bca+DbuLbiKlBnECTiV15k6CobtphsFKmmnGgTmhzPDkdFakedT5e8Vsp64cSDwlqBSlKYIKfCrTLM51HN4drWVw0oJW8HQQUBQkEg6T3Ej2oIo21iPIjnGmtWTc77psF8EMlxJQhU4gIJToMjyiq9s9muLWShQmdBPXtU3t9y/iikrUlS8InMjIZET7HTrQN96fxKaurR63FutJcTAJUmAZBB68qnu6LyXdn2rgMjhBJ7FPhPsQaCD8K7NafEl1tXVLkj6ipVu1sBFnbi2bUopCioFUSJzPQR/egau2bajGH6VsbKa/lg9qMusmetaweVAId2YkfI4oK6HMH3pq5YqIHyKIPMR9c6PFkUhw45UEX2PusltbynVBQcUFJAkYfm589aKDYiROBah5HSiqG0z8orZZ5AEetAE/4U7ycBH+ZI/Su2ba4QQeG2odlEfcUY4MdRS6EaZ0EZ3U3fct13ClxDqgpIBmM1Ej61lStKD51lAbWKHbR2m0yhS3FQlIKjAJMDM5DOhdwXirNSiOmg+lB96gEWjpKc1AIy18Rg/c0Ee25+LxMiztirot0wPPAkz7kVAdtb1Xl0SX1FQ1CEghCfJI59zNSXZeyBw3HOGSAPDI5E6940y608s9gkqK3AG28J5Zka+mUUEf3QSblaS9CWLeXHFkAKM6AnnMQB0pvvPtg3bynVSEaITySkaD1p1vNcp/8ApmUcNGLEsz838oV5axUbuFaJHlI50C1rbFxxKEjWAAP3+5ohtlpKXUhsmWwAVTqoEk/29Kk34f7urcQtwZR4UqPXnHpR93ccKnMAH/LQSXYl6naFi26I4zYhQ7jJXuMxS2yyCFMr+VUwD5ZjyNQPdW8Vsu9LTn+GsgHoQflUP31qxNusBs8QGEmCCOvbrQVrtzdJ1l9XAbCmVKJSAc0zqkjsZoReboqCSsNqC8xGFUfb61bVvch8YwnQSrsetOlMxBEjL0oKE3S3ed+JBeQ4loHxYfCT71b+xdhNtBDgUoqBVqc8zlPUQYz6CjknkJ9K3iJ0j7UCqVCKQDqeSuddgayPtTdwp5R5Zigck964k02Q1AnWttqgxBHSgVM96zF1rZ7H3FbV6GgxKe1bwTWJSOkGlUGg5Sgda7SiK3SiUUGi3l/aspTAaygdPIHShu17BD7S2lSAefQjMH3o67FN1RQR/Z2yENt4ClSso7ZDSoJvptBLasDQOIa5kyrp/Tr51YO8O1Qy0siQqMj071TN2/KziPUk6mgD3KCAczizJJ5k093R2Cbp7CUkJAMkaDLWf0rm1sF3LoSkGND761YuzdkKt0YWVQSM4AzjrQSDZ1i2ygIbyQnSPvTxJz1mgKVvCCoTGvL6GijDwgBUg0Aj8Qtj8a34qQA414pAklPMaevpSm5m0V3tvwFkDhRhOuIDSZqV24kazUGdxbNvUwkBh0kpMdTmj01Hb1oJOtRQ4paxkfCsDSOvpSygflB7joRTzaLYWgOpzkZx0obs8EgCc0GUnqnmPSgUt0KOopyEx1FLNJnOlfSgZOJpNInvTtxIORkUnwkwaBsWe1YhHelltHrXCUkcvOg2AdDBiuS11j0rtfIx2/tWwrsaDjgkaH0pVBPOupNLCaBNEUsK35iu0pHlQaHnWV3wzrrWUDxwUyfZnnTrBB1pFdAMu9lJWCFZg8jQK53Ptj8zZMaQoj0npUpUM4rCzQR6x2fbW4wttlPnJ+tO0BC9CKfPMCmxtU9Br0oGwtVTMcuc12hiTmmnoBTznzpyyuTEetA2atwOoprvFsUXbCmj8wzQo54VDQ/oexo5wuVYG6CIbgbUIBtHU4VJkQevMeh/Sie0bYtrhPWU/wBqG75WKW3W7hGSzJMZSUpyPtl3y6VJlDi26Vq+bCDQNbR8GFj5VajoedPqEbLOak8j+nSiaPEmZ0oNrHlSKmgaVB5VufFHWgQSzGhNKBs9BTjhCt4YoEAORFaU0KdYaTcGU0CSUV2Aa6QjWlooEAe1YKWAmusMUCaKytqRNZ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data:image/jpeg;base64,/9j/4AAQSkZJRgABAQAAAQABAAD/2wCEAAkGBxQTEhUTExQWFhQXGB4aGRgYFxgcHBofHx4bGhofHRwcHCggHRwlHB0aJDEhJSksLi4uHB8zODMsNygtLiwBCgoKBQUFDgUFDisZExkrKysrKysrKysrKysrKysrKysrKysrKysrKysrKysrKysrKysrKysrKysrKysrKysrK//AABEIAP0AxwMBIgACEQEDEQH/xAAcAAABBAMBAAAAAAAAAAAAAAAFAwQGBwABAgj/xABDEAABAwIDBgQEBAQEBQMFAAABAgMRAAQSITEFBhNBUWEicYGRFDKhsQcjwfBCUoLRM2Jy4RUkQ7LxFpKiNHODk6P/xAAUAQEAAAAAAAAAAAAAAAAAAAAA/8QAFBEBAAAAAAAAAAAAAAAAAAAAAP/aAAwDAQACEQMRAD8AuYqrRWBrzNYBSJhf9KvtQbR4ZkzJn/am9spfixx8xw58uVY9DkQSMC+XblSV2VKUgoIgK8fcQcveg1bulSca0wQVRI5SRPqKRt7lCm03SkwQg66gan7V1cqXxGwkSglWM9MsvrWLcJdDWCWygkmMpkAD70D1gpzUP4wDM+2VN7RS4WXBotWDmcPL9aSuAHcTSFYFIKCSOkz9YilLhKlLbKFAJSo4x1yIj3oGhu8LPxK24cwCQNYnSkrhlCMTYJSq4KvfB30yFPgVl5UxwcAj/VJ/SKYO3SsLzjiP8JSsE6kBIz9c6AfdNKIaZadhTCmyudSkA5GOoFCdrlS3FThNqpA6HxA6iiirhpBS+UlKrotpPUEpykcozqO7ZswLddk04eIE4wVakSSdPWgd26llx7igBkYQjFGvUHpp61qzccQt5dwpIalPDk+Qn1MetMNp2XGYVbpeJcbwFUxpkf0+ldXlu1dg2pcVLRQV6Z89e4oHNnLKrh55wcNa04QdBkAPv9KZISLZT9w6qUrWkx0ifr/atvraulO22eFtSTkdYH10INNVYLlbrDgJ4ZTBziIzH760Dt9tu1L10STxFDmchI066mt2F5aW14p1S5LhzOZCYGmQ6ke4rbig6lbOGU4gAFDJIA1/tW9sbPQGwhIEJSeXPIr/ALf/AIzQJbUdYSu4vWk4iqYJBiM4I6TQ1LwWym6wQ7w9Iz65ddKJbCSpolJzSZSUnMEAkaen1Fa2/u86XUP25m3g8RvmjuOooB+7T6nkIW6kBYJwmInXT3opu+y4pKi+Il1RT1AJ/wDNDXlFTltwD4UrlZkxAGYIHKpDtJo3AQGFAYXRiMmRhMkefagS2Nsh5Dlw5cKHDKgU56CNe1LDd6Lw3CnBw8EYfrny7072skXTT1uhwJWAArtOcEd60jgiLRSiV8PKdSBlPnQMdsWNvdhlxDowJJkJOuRGvIzWUm+81s1htqDCiZPOcyTWUFordySRmFfbWknXQmO5igG4G0y9ahKvmaOHzTqk+2XpRxtczI0Jig4WtDcDIY1e5MmohvLvMnZ71pbjxquXvHJ+VClBMjviUI8jUsSUrzUPkUYJ7c684b5byfFbRVdA/ltrSG/9DapB9TKv6qD0RaNFtGEqxKJURPckx6TXDIdTbQfE8EH1PKuS0HVtvBZhGLIaEnI12lMuB4L/AC8BEcjJBmfSgWW+G0pW4IUcCSR1Jj2k0kW0Ny3iIU8pRBOeZEmPID6UqhJK1hQBR4VJPfn9QDSTDiXZcUmC0tYBI6ZSPSgbu2h4At0OfmISiVc4kZ+sGsvFqLjeEpLYxBzPtl9a0m7aCPjM4cQgeQJyy8zTC5tUoS6yHDjuC4pJV1IzjsBFBsY1uPBaPy0FJaJjM4TMfvrUe2m+lNt8c41DgRhgjOJI+o+9FrsqUGm23BiZWji9cISeXekroKdWSSlVqWdP80zPsPrQCb8t2zTl2lBUtwJy7EjTpzNI7UWm1bU+03iceUmcszJA9MvrRBpxwuvh1I4ICOGTGZ5/pSNip3jv8aAyCkNzHaY8zHrQM9rLWw24thv81xaZgdcIz6Vu5UpRwJkLUZV2/wB4iml/tRVmX1vGeKuGEazAGfYZj1qLW2+T4JUhCAcyJkknQfUz5igs63tUsomJyUo9SERPuspT6qrFWSlKCTmcRQT1wsOKUf8A9jqvYVBXt9rkwmEQOGgZH/pqxk68zrTFve27Kkq4sQpx3IDVeUdxHKgsti0ySoj+BtfopIQv2ISaL2jBQf3+4qmRvFc4ES+sAJKdQMjnGmdPW9r3IEF9yAmASs8j17HKgsPaO7SW8T1umCTK0DTPUpHLqRQLZbiLNALjhPEdzJ6kwP0mgdvvfcJOVzJ6GCM+1FLC6F6s8ZpGJsheUgE5yY8xQG1sNWfxFycSlLzVJ6DID6074LJV8YAMRbyOuXXsaFWe003TtxbrblCIEnQ/2ginPx5F4m3CSW+GSTGQ0jtGcUCVrcNXzTb7iM0kgA+o9RzrKbb03LtuhlFqjIkiABEAHLtWUDvdLeIMpt2DhAW8UE6agkeuL71YD6iCmBMnPsKoTeaWnHmxMsu+E6ZAlIP2M1bO4O8HxlqHFqHEScLnYjQ+oz96AX+Lu8RtbPhNmHLjEgHmlEeNQ75getU3sndhdzb3byVBKLZsrMiSrIkJ7ZA506343gVe3S3Cr8tJKGh0QDr66+3SpT+GKJ2dtRPVCh//ACXQWbsO4R8Pbxo82FDuSnEf1p2m2Qlv4cEiUGOZjQmfWo5+GF0HdmWrhAxNoKJ/0Eo+wFSRu4SUfEEQQjn01oO3kqCQlvNSSgZ9JE/SaXuVKxICRKSSFdhB/Wk7dKQouyQFhOR9Y9c4rTKVpSsKUCpSlFPYchQNHl43Swpv8tLaVgkZSFHL6TQO62glfEeUiFWylhJIOYgSR9qIXwuBaBKCDchKJM5aiT7TTfa2LispSgFtWPinkBhy+tAFauGm/wDmZV/zamxmdCUwMuWtIXbITaqsWnDxeESFHmCc8xoc6IYCt11tTX5bWAtkjImDMeWVU9t/eN1y54qFFsohIjLQmZ/tQWbtch5ldslyHEpQVH99YpLaRRcoNqHCFowYzzIyP1j3oLYbSaFqu+CZcWAhYBOShkoAaZ6+1LbQWi2Qq6SnE45HmZjLtQI762ir1SUMEKXbziQTBIWEwQdD8udQhWy7gKUkNrxI1AEke3ep/tR1Nshx9tEuOKEjrMZdudbvnVsMuXLTZxLIClQdeh/etBAEWlyVKRgcxpEqThMgdxTW8xCApJSRAMz+tWhtDaa22nHkI/NIGLrpGflSe8Vu2bW4uVNkuLYgg5gRJSexBOo6UEDfLrqWGglK8KCpIbEnxKJIVHPKY5TTZezH8aWlIWFK+UH39qs20s2mGFFpAC0hUFOZPiPPU6fSmVi6tbCXXEw7gMdfTpPSgg1zuw+2pAWAOIoJEGT9KmtpshdihPDxuuLWlJyyidAOWupNPd0nFrZxPgA4zhnXUgZUY2G64AvjkCXDgE5xpHvJHnQb2ylbTLjjKfzCJIAEzEac6f2+MspKh+bgBgdcpz7mmOzm3Uv3C3SA0YwCdIGZ7f7VzcMO/FpdCgGAggidSTpH1mgT2JxPh0/Enx4iRJziTE94rKbb0WartLfBWAkKJJB7EajvlWUDD8UtjqQ45do8TD0eIfwkpAg9jAINV3a7WdZxht1SEuJwqwmJHT996u/cfDc2LjDoxIUVJIOeR6dI/Sh+6u7ditKmXLds3FsotuSM1R8i45haYPnI5UFJTMAZ+VXlupsYWmy3ErhLr6FqIJAMlBwpHUhI086cWe4DLHEdT+Y6TiEpSMIzySAMssvQVm8FmLxhpDragUrCx4sOFSQcjHVOJPmRQCPwUu1GxSgCUpecCj0BCVD6qqwys4wiJRhMnlqIH3qObqbvotkKFtLbK1ocSkqJJGBIVM5gyPpRO/KpThC4UqMST8og5keg9/cH7yQ7LZkYShWWUwZH1FaebS8pKwo/krVIHMwRn6GmLrqVqKUrUnDEkEeLxDQnPKCD5mubnaCGreTAWrMgdVZkH7UHLjrSHTdKd8C20pSnlqTPWc6Bs3ch5tKlLU6tRHLAFAAa+9BwzxFDF8g0EmBHKpNsq0QiFZSrU/vQUDcWrqktthRStsoJUc8YGR061S+3t2btpx1S2lEYlErGaTJKiQeleiJSUyNR3pS5s0ONlCgCFCPpFBUewt3nrL8m4U2pp5PEEGQFCBnI/wBPtRXZrDy33kuphpMYCYzPbryqR71buoXYKQmQ401hbUSZhJEAnn96EX9vx7c2qHIdCUYjzjWY7xQNbO1dL7/GgNAjBi9Mx2OXrXdi+8hVw27h+HJThnlnJg9DA9adbYYFw2u2Q5DiQnEeYka5eX0pntG0Q825ah0hzCmZ10y94oN2xcbeucZAt1oGvrmJ0yOdIHi/EPYyBb8IATzMHlSu1kJdbXZpchxLYMnU8s8u2fnSF6AWTbByHA1JJmSBzP196BfaKHRfuLkBiFgjqcR5dZnOhV4ypx5l1pUNAEkjn6Cim3HgXXGMULWXCNZzUftIoPs9Kbdtu3Uo4lyAY5xnHagd3jJf4RYcEIdlRGuXlr5UQ2rbG5CUNLjA4nEeeUHLvQzZCE2SIKv8RzUzqqY/Siba0WSVOLJPEckmepAGXYRQO9rKFw27bJcCXAkT2kc/OuWrttARaFZK1IgHmYETSbtm3bqfu/EoqSDmemcD1pFuzQ643eifkkSdNM/OKDgPo2fbpSskgqOfcychyFZTW4Q3tBAUSrwLUImOozrKCy9jbvos5DRUUKMwozHrUP35aNntC22kCQ0TwriJjQhJIGuR90pqx33IFDdrWTb7LjTwlpSYVyy1meRGs0EBv/xQLjnAt2FeM4UO4gQctQkD6TUws7dCm0FxJSpSACgqJ0E89SM6rlzZrVmA60oqagvMFRGKBIIOWYIzHpS11dXD6A7xUhIUFtJSfECQkATrAJI8iDQSzaTvFZbLGMFDuBK5IIAOEnLMggaGnSNo4VotnEOApSPzUwUkjPDEzmAMopLY9w60gJu0pATmHE6E6HF0VNOry/YITjAJUshKh1zGKcvKgG3xUW2lNpxqWkrCj/AkScRznEEmPOKR24gqwZgyJkGQQcwZ96fbQ3t2farPFeTxEjAQgFShz+VINVntP8RHHXwQ2ktIlIAEFYklKiP4TB0FBZeyrQQJIjtP61rb9yGWypPLL3yqP7cvrth11AbwttkELOi0kTln5T3BqL7S2+4+QhbhCdchkYjWNetBYOxrgykqOoHl2/Wpi0MqqXZDilNpVjjCqMieZ+xqwbLaCiPKB6nIUCW/Dqm7N5aBMAEjqmRij7+lQ8rZtEKvPEpTgT16aDpqamO8G2W2bdxx0gJBKCP82GcMdSKhG7O2FXgPER+TgTBIEBYMKHuJHSgd3Km7fjXgBOOBqfQDpmaR2jgZS7eAEqUAdfp2p5ZXClvvNuJHCASUkgZnP30FcMurcfebcR+SAmCRqZM+egoGl+ltpLl4EypSBr5fSSa5vbVsBd7nKmoGsAEcvPKlC+4u5dZWiWMAgkDMyoeuQptdXq1PusFEtBmZjIHl6f2oFtrWbfHXdGZRjHbJRzjrlQm1Ddylu5IIKAcuXOnW0L5RuyyBLagsq6fN16UNu70tLZabT+WQQqNI0y8qB7swtX6MS0n8pzKTkY8tRRezLN2VoWiQ04AJ0MQfvlHao/tDaCmUNi3SDLgmAIOeY9ZpfbW2XWkJ4KfEXBOnPXymgkCbxNw4/aqRCEpAnkZ1GmUUyudpJbuG7VIOApMgDIdBppQ/a+2OG2tTf+IochoY5+VDlbVWpCXMIDuHPSev1NAV3h2omybShlCc1ae5PrNZUXs33HUYnv5jE86ygvp6+X8QWiyvBhBD2RSTzTAMg+dB7/ea1Wh9tt5txxLayUJVmcIMieWeVSw1R/4s7tqtn1XTU8K5lKwP4VnM+isM+eLrQNLBt64bCXmz4MLTeRHhdWFROmEAD0Iops/aLaEEO+FSQ3hXhJEBeFSSE6eACD/aopuzvVcNLbZU4VMqUlJSr+EEgHCrUGNM4qzdnbFZXb3BOIKcaUnyCRkU+tAlunt0Fu5dfM2zZWSYxDIypXMqmchVU7w7zPXbilFRS2VHA2nwhKSSQIHONTzott1xNtYIaacWr4o488obGFUHvOEe9RZlqcMHX6UGkgAV2BAnnFdNEZVim8iPMUHoveUJcZSVCZQkkc4IExVO7PvkW6lkpbdSJw488JzGIZzoTI/tV1WGyEONtPAqC1stz4iRkgRAOQ15UA21+H7LigtDQxFXizIB6nKgFbv7PbW04SELPETKkKiUhMYsj8sQTGZiortHel1x78lWDDICk6OJywlSTlIqx95LNFhs91xpCUqCQkEDTGQn2k1TJbIwrTkpJy9/tQHN+d5l3dq22pvCsPcRwp0UeGG0kDrrI8qY7jPuLRcWiJlxOJCs4SoRiBPKUwf6TWtoKCmcYEKKhI6ZqyHqB7UrsB961xhpxhKQvF+aopklOGAQMxEeRAoJrtu2UWSyg/m4QCSYIy1jUaVm1WFLt1soUC6EjOSOo+9RlTtzeOSt9hkJnxIUpRIMZDTIHMT1pbbGyXkj/lnitZIxEqAMAdZnXP1NAV2ihRZLSFDihsjppIn7012xxBZuJMcXgnER5Zn2mou5su+CsWI4iIxYxP7mur+0vcC1KEkpgqxaJAMg56ZUEkunFFtWHDjJXhHkoj350BsFrDAS6QVmcMnPtNN9qWF0txam0LKQ4vCQdQVq0z60IXs+6nxIcnkaAvswuJSeIBGPIEmef0y+tc26nAVcRUYlSBJ8qHfC3Khmhw9Mj+5pJ1t6M0r9QcjzoC1rbuB1wqgIjr9h5V3cW7hfSpMcOJnkRz9aBFbqpGJR6gnKtIvFiBiVA5TyoDW121kJ4ZkTB5RGn61lBmLpQyBMTpOVZQerFUF3i2e1csrt3hKFjXmDyUOhBg0XcVQ95UqoPMlzbFp9Tajm04UFX+lRTMdMpq/N3LhtxpsoMpIXn1GIjz5VS+9WynV312UoJTxlweWtS7dzaLjNmoJBBQFGTy0Kh6FU0FbvtOqUAQtSUgJRlokfLHIZU9ZtVgK8BpK9vEkkNq5mIJHlV9buX9j8IwsLtwC2n5lIBmBIMmZmZoKBZ2a/rw1UQa2LdrJwW7yp6NqP6VfLm9ez0a3VsOwcR9ga4a39sMWFNwFk6BtC1f8AamgkOx0YWGUnIpbQCDyhIFPQaBp3maOeF0JA+YtkfQ5/Sm1zvpbtucIpeJw4sSWlFJGpiM8ueVA93ysePY3LQ1U0rD/qAlP/AMgK8/bMuMSAewmvQVvvDbuJkLIBH8SVJ+hAqhzu++0+4ENkthS8J5FOI4fpFA322vAlCknJcD1En3zrm2PEQBijsDnlpSG8aFBtAUhQKVHkelDtn3ZQZyjvpQTzZu0W1/lulIWP4sIz8+h+lEeGwT86f/aBFQG52gT8wBHQCD71y3s5LgHD8K5+WZB/3oJltRplIBxNq5nw8u+VcXdu3wlkFEYFGAOiTplUCu7YtrKFApI5GnlkjG3KphsgGCZhYcJy55gegoJUhCSFGUZqWc9R41UOv7dJiFJ+tAbxoodeClHwqJGE5GViD5FJJ9qaKeV/Mfc0Bm7K2lIhSShRgYSRnoZjOlb/AGE7IUFIKVAEEEnUwQT/ADCRNAQolJMnKCMzlRPYTzmYSSo/MAc/Pvy+lA8GyW0fMSpQGZGQBy7ef0ppebOAGSSADBVPMmIjyg+tSbAjHgB+QgZGYEIUQqeRy55gjrXVs0MiRkoeGRJRmAB05jvAHSgAo2HwmnX1wYhKAYgkqEnuMOnn2rKlG3GAu0cSYyKNNRmnTkZkmehrVBbe2rzgNLdwqWUjJCYlR0AE5VCdj/iG3cOlpdu8ysTmRiGXKQJmO1TbaiApBxAmMwO40qINuhJJJbaUrMgkFWXkdYoB+zbm5Su4ya4a3VON40LJOIjImQBlnXF1tBa1ypppCYiZEEiDmCcssq5/4rYq8Jxq1yK1R356U62dabLuPy+AMuswfY/egT2Nse3u3FktNw3AVCUlJKgcsieX6Vt38LrMZpTJ6E0jse6trQXASU2iuIoYTmClJ8CiD1Bn1p5s78Q7ZCAl93GuJKkogTqB+lAGtd2GcUfDJGEwcS08vSibexXGVhdrZtLWU4cRcw4RkZ0zmBQ9/wDEm3xKKGiZJziCfpTZz8Q1l1KkMEt4Y+Yg4qAxtRV9bNpduC0oLy4KCRhPdWeIegri63xcW2lKrdQUCIIUAQBzBjWOXOmO1dpXN38mz3CSmAtWKU6xB050OsN3dqFRLloXEFMBK3MEZ6yDNBaOxtuIdSnjIwFQlKlRCp78j2oudntH+BPpVf7M3YujActWkpAiDcuGMtOkVILHZL6QUBDDYHRThHXqKB/ta0tWW1LWBkCQOZ8przjtraHGeU7gCQo/KnQZZ+5k1fz2wnDnitUnqWir7roXtbc1h8IFw+0nBObaUI1/qPSgpbY2znLp1LLUYj10HepGN1XbdxZCw5wpx4JxJA1UEnUD9DU+2fuzs61UXU3BTnAUlWsdwM/SjG7rFojF8MVrxHxKViIPYlQ70FQb4uAobGWIKOY0IInI9DlQiyWcC0yQkuNzHk560R3oRbpJaQtSnGnXEER4UpStSUDvACRTCzahkL6vpT/7UKJ/7xQcbSSQ88CTktSc+iVQPYAUzgTnp2ohvCf+auP/ALrn/caHqHOg6QPCr0pbZbyw4lKACtSkpSDI8RMD7x61q6tlNgpVAORyMiCJBnypog5/rQWNbbIW1ctW9y4yhS2iUmcUkFKShUxymOsRyqMv7xqaWpCUA4VFJhRhWElOLSMwBOWfrQu0vl8dt2FOqQtKsySThIIE5xpXe0WnHXXHiypAcWpcRkMSiogGBMTQP7veN7JoBIAGGYMkCCJPaBFZQm7SeITFboLmudqX60rS6hkJjPCTP3+tRW62QFA41ITM5kqPpmaOWu7z6mxxW3C4ZnxEDXLnW7Hc5S1pxM4UYvEVGTA9aCM/+nrYRif1/k6e+lLIZtLd1pXxDgQZxxMxEgz5iiW+mwHWUcNofNiUh1CR8yQFBtUZDEnHHIqA6xVVrdUuCtRV5mddY6Cgs1292UrEtaHXP5lHEewkk+VJf8f2U2AfhCQdMQBn60x3LabcQtpzNC0lJ8jl79PIVF95LBTDqLdZnhIg5ZGVKMjsU4TQWW3vlZIw4LFPiAIMNjXLWKfOb3uuJw29ikyeak8jnlA6VU+zlnCpIAP8flAI+uVSfdXahbddIVKUtYs+ZGvvQSnbv4ibQtgni2jbWLQkkz7Kio7c/iZtFwlLakJUdAEifrNNvxNaWty3uC5jQ61CRinCRmYHIKBB8welRFlZQoLSYImD5gg69jQX03vBb4Ehb6lOBICodOsZ5JPWqw/EHejiPhFotaEITC1BapcVOp6wBE+fSoey1iVPIa07tWs51oOzdOEAF1zETnKj6RUo2TsotsOXT+IpQmRiJMnQAT1OVDNl2PEWMQyHLSiu8bGNCG+JgZGSh/MSQUkRrpp60EdY2rcXTjLC3IQp1tKchDeI4PCByhR84ouzvi9aJuLdHic4ikBw6JwnASE9cp/vQW2sw25bKCwVl9HhGIFMKBmSBzijO++xh8e/hW0jEskJxAapCiVdCrXzNBEiTJUc5zJOpnU+9E2FQwwkD5rhxU+QYSPYhVJN7MWQMhnMeIcpnnlp9q202oLYSQQlJ9JkqV++1BxtF2bh5XJTi+XIqM02UMvOnO0WjxXSM041AHlr/vSV0ck+VA3W4cME/vSpjuFuV8SOO/PCmEp/njUk/wAs+9QpxdXjuLdoOzWCg/KgJV2UMlfWgG7wXjNklDTLIU8vJtpAzPc9u9RZ3d+5uFTcO4DMhCf4ZqTbsJD20L99ebjeBtE/woIJy84+9P2k4ipSzABJJPICgr6/3KfbGJpfFH8uh/tWVM94dvNssoUyUuuO/wCGlJmQPmUY5CD61lBazv0pFSM5FLrpIigSU1MzXnrf/YXwd6tIENOeNvpB1T/ScvKK9FVBfxZ2QHrdEJPEC/y1AZYsJ8KugWBA/wA2EcxQVJsa9U0rI1J9/Nnce2bvUZraAS5A1QflV/ST7HtUHtHSYIGmuXLnU53c2uG8KH1JLTqVSNdcsJjqDQQdm7wyRqoYSAIyqQ7DbBBKSCDGKeQjTqT5UH3i2T8K+WgcSCAptR5oOnqDI9KJ7pKOMlIBIBOHqIzA70Ek2vspi4Sw2FHE20AFieZJIM661X5TKimcwSPrFTaxVgXh1aWSppXITqg9DOlRNlgNrcKwQqTgE5/NzBz0n1oNBuIQNeZ786eWreIhI0mB/esTb4UBZ1UJEZ5eY50f3e2cAgvOZNolSyeQGZoOnFi2bSJ8bmSfLmo13tKx41tw5IORBHJQzH771D7zaqn7kvKyTPhT/KgaDzj6mp5sttRZBEeIYgPTL70ETvHAXbYif8ZM+4/3qU/iEwn45zIfKg5j/KKFbfe2cC2bdp7j8RvxKUcCfECvwqOZiRprFF/xIcAvlAgH8ts/SKCL3bCACYTkk8udNWmwCpKglRKAQc5ScXLzEinjpxRlqf8Ac02Uglbh6EJ9hP60HLriRJDSILZTHiiTJC9fmGUcstKGG5VEZRJygc4/sKfvKI1B60nsm1Lz6UiMpVnpln16xQbvrcDhIwjiL1McueX70NHGFKtwUMKWlJMlM6mB9co/qFJpYQX0OqVOFITEZefqSfQ05dvGlEHGlJy1nlpyz+Vv2NA1tbh1ta1pdUlSxhWqfmAJOZP+hZHmKWYW6Tw1PK8XhImQc0JUPIkr9q4XwUyA4FAZc8x+WJ9gv3pa1faBC8SZBnOdfzD/ANyh7UEYSooeWEHCEjLrGWU+tZROz2SHFqKVYlHkB++1ZQejyeRrkmlXU0lFBk0ldW4cQptWihGWo6EdCDmD1FdiuooPP+9di7szaBXAKHMSk5eEhWSxHmfqKD3lqW4jNKkhST1SdPUVdf4lbBTd2R04iCFNnvpH9Ux6iqx3WtxeWy7WALlklbQVkVD+Nvz5jvQBru4L7ACs3Gs0nmU/xJ+x9D1rW7VyUOgjXUemvuKT4ZSZGoMEfv7Vwwki4bCASVLEJGueUfWgnNylLfFJEsKRxUnkk8x6kyBULaCnFFxXMznUk3kexFNkhUoYEuq/nXzA7JmB3npQpDeJUCSPtQONk7PU84EDw5z2p1+IO2vlsWoCUAcZSRGNWRCT5ZExzjpTxp8sNhTSCt9XhbRriVrpqQNTUO2yp3jKU+zwnFjGUhOEZkjEBOUkHnrNAxDBOSdVEJHqatLZSklKP5cJjyBwj6Cq3QoBSSP4RPrU+2EPy7cay2MvNRNBDLlBxIJH/UB+tS38UERd4gP+i2Z5Rn27U/8AxB2iRbEC0YQlS0jGAcSc8QIMDpHrRDe8YnWlxIUwkH/5UFdYxoD/AOentFYyoAHnRk2KScgBHaP01rathFU4YMetAJSUnUisUwkeIYgYglJ/2p8dgEyUiPpTZ/Zq0oUcREAk+g/80A9ttPDUCTJUmFaxAVlAGhmZ7Cmi7Mzks+tHFW5QwlSMyoyqc8olP3NJW16iYWB7UANVm4DkZ9RTdSHB1qaotmF84J7ik17EQQYWQeVAC2gVMFpTRKVFMk5TJAn7mt07Nnxv4gCjLPny/SsoPSihSSxWXV80j5nEDzUKCbS3tYb+XE4rolJj3OVAYIrvlUJvt9ntGrUTEpK1/N5ADP3pgna21rj5EBtOWiAPqqaCdXdol5pbSpwrSUmMiJESDyI61QgW63csXjafzcZDyRAhxBCVn/SseL1VVgjc+9d/xbhUHXxq+wMUQsfw7bT8yyesUEI3xbZU+Lm2hSXPE4kapXz7GennSlvsXGkXNphFyhKsIOfiwkeihyPWrLtdzrVseITBnxHKoeq6De0Hjbp/KCgDh+UghIKukYpoK12Q94DiCsUwZOYjXFzqT7H2fI4hyQMyToABMnsNfSiO+26KkvpuGYwPkBxIBKQr+bsCNe/nTy7tErtjaoIQSMJUkZqORIMnTKPWgju1tppRfMKtVoW2hCSFEnDJxFU98x9KBb27c+KdQ5hCVJRhOcz4ioEZdzS5snLN5tTyStknItnClfLJQHhUOh5ijG8dps1Vgp60BDocQClajjSCTMDQjyoIOSQCdKtXdm1CuAVOIbCWUqJWQB5ecn71Vq9Kt3ZW7TVzbo4iErKUpAmZHhB1B70Hf4iNWx2c4PiUYwQtISZxEGUpEaE6TRxSEqQyYBllH2qB7+bnNMWTj7aClSCn+MlMFQScj51MnXSGLYgEywnMDLSg2/stpWRQPOKEXW7KcWJpa21e4PoacruzHz/p96XbuDkcWR7zQBXLC4bkFLbqRyHhV1n370H2tdI4biCy6hxSSACkkEn/ADDKpgbtQKsiRJ5cv2a0y8hSglZAzykHKgrvZG0mmkqQ7JJIIyJjIiKcXV9aScjPllRLde3T8ReZA/mQJAPNcxPpUjTYAnNIj/Sn+1BAXG7ZQ8LpQryIHblTVF+tsjNKwNI1+oqwbjYgOYwHzQK5sNj+PNKD3AFBA7O6S3KlmAs+E+WoPfOso5ulZhRukqaxhLmQiYzWPTT6VqgtpG67CczTh21t0iSlJjllSb1rcOaJw9yf0pi5uo6vJy4MdEpoGm39r27PDVgTktPoCQkn0ma1tL8QbZolKPGQOWQpyncFgqBdW46BEJUYGXPISc6JI2NZ2yS5w2mwnMrUBl3JNBD/AP1nevGLe1UQRrhVHuYFNNsXW1EFrikoDzmBKUETiIkAxoIBM9qJ3P4nsJcwNMrWiYxfLJ7A8vOKJ73bzoZtUulH5qp4aFRMkETl2JoKp332pcNOLZLuJWiiFEkSNO01KW0/E2bVzbHCUwh5sHQj5T9fqKri6SVKKvEpSjKgRnPWalX4X7R+HvOE5k08ChQPf5SR9PWgsPd69VcsqZWMKkjIxy5eoNAWrAsrDeRXMZnWJM+2c0Ze2eqzuCQSROJPcdD16VvenZzaXWNpBKiGR4wnUtnUxOqdY6TQRNnbj4bca+DbuLbiKlBnECTiV15k6CobtphsFKmmnGgTmhzPDkdFakedT5e8Vsp64cSDwlqBSlKYIKfCrTLM51HN4drWVw0oJW8HQQUBQkEg6T3Ej2oIo21iPIjnGmtWTc77psF8EMlxJQhU4gIJToMjyiq9s9muLWShQmdBPXtU3t9y/iikrUlS8InMjIZET7HTrQN96fxKaurR63FutJcTAJUmAZBB68qnu6LyXdn2rgMjhBJ7FPhPsQaCD8K7NafEl1tXVLkj6ipVu1sBFnbi2bUopCioFUSJzPQR/egau2bajGH6VsbKa/lg9qMusmetaweVAId2YkfI4oK6HMH3pq5YqIHyKIPMR9c6PFkUhw45UEX2PusltbynVBQcUFJAkYfm589aKDYiROBah5HSiqG0z8orZZ5AEetAE/4U7ycBH+ZI/Su2ba4QQeG2odlEfcUY4MdRS6EaZ0EZ3U3fct13ClxDqgpIBmM1Ej61lStKD51lAbWKHbR2m0yhS3FQlIKjAJMDM5DOhdwXirNSiOmg+lB96gEWjpKc1AIy18Rg/c0Ee25+LxMiztirot0wPPAkz7kVAdtb1Xl0SX1FQ1CEghCfJI59zNSXZeyBw3HOGSAPDI5E6940y608s9gkqK3AG28J5Zka+mUUEf3QSblaS9CWLeXHFkAKM6AnnMQB0pvvPtg3bynVSEaITySkaD1p1vNcp/8ApmUcNGLEsz838oV5axUbuFaJHlI50C1rbFxxKEjWAAP3+5ohtlpKXUhsmWwAVTqoEk/29Kk34f7urcQtwZR4UqPXnHpR93ccKnMAH/LQSXYl6naFi26I4zYhQ7jJXuMxS2yyCFMr+VUwD5ZjyNQPdW8Vsu9LTn+GsgHoQflUP31qxNusBs8QGEmCCOvbrQVrtzdJ1l9XAbCmVKJSAc0zqkjsZoReboqCSsNqC8xGFUfb61bVvch8YwnQSrsetOlMxBEjL0oKE3S3ed+JBeQ4loHxYfCT71b+xdhNtBDgUoqBVqc8zlPUQYz6CjknkJ9K3iJ0j7UCqVCKQDqeSuddgayPtTdwp5R5Zigck964k02Q1AnWttqgxBHSgVM96zF1rZ7H3FbV6GgxKe1bwTWJSOkGlUGg5Sgda7SiK3SiUUGi3l/aspTAaygdPIHShu17BD7S2lSAefQjMH3o67FN1RQR/Z2yENt4ClSso7ZDSoJvptBLasDQOIa5kyrp/Tr51YO8O1Qy0siQqMj071TN2/KziPUk6mgD3KCAczizJJ5k093R2Cbp7CUkJAMkaDLWf0rm1sF3LoSkGND761YuzdkKt0YWVQSM4AzjrQSDZ1i2ygIbyQnSPvTxJz1mgKVvCCoTGvL6GijDwgBUg0Aj8Qtj8a34qQA414pAklPMaevpSm5m0V3tvwFkDhRhOuIDSZqV24kazUGdxbNvUwkBh0kpMdTmj01Hb1oJOtRQ4paxkfCsDSOvpSygflB7joRTzaLYWgOpzkZx0obs8EgCc0GUnqnmPSgUt0KOopyEx1FLNJnOlfSgZOJpNInvTtxIORkUnwkwaBsWe1YhHelltHrXCUkcvOg2AdDBiuS11j0rtfIx2/tWwrsaDjgkaH0pVBPOupNLCaBNEUsK35iu0pHlQaHnWV3wzrrWUDxwUyfZnnTrBB1pFdAMu9lJWCFZg8jQK53Ptj8zZMaQoj0npUpUM4rCzQR6x2fbW4wttlPnJ+tO0BC9CKfPMCmxtU9Br0oGwtVTMcuc12hiTmmnoBTznzpyyuTEetA2atwOoprvFsUXbCmj8wzQo54VDQ/oexo5wuVYG6CIbgbUIBtHU4VJkQevMeh/Sie0bYtrhPWU/wBqG75WKW3W7hGSzJMZSUpyPtl3y6VJlDi26Vq+bCDQNbR8GFj5VajoedPqEbLOak8j+nSiaPEmZ0oNrHlSKmgaVB5VufFHWgQSzGhNKBs9BTjhCt4YoEAORFaU0KdYaTcGU0CSUV2Aa6QjWlooEAe1YKWAmusMUCaKytqRNZ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AutoShape 8" descr="data:image/jpeg;base64,/9j/4AAQSkZJRgABAQAAAQABAAD/2wCEAAkGBxQTEhUTExQWFhQXGB4aGRgYFxgcHBofHx4bGhofHRwcHCggHRwlHB0aJDEhJSksLi4uHB8zODMsNygtLiwBCgoKBQUFDgUFDisZExkrKysrKysrKysrKysrKysrKysrKysrKysrKysrKysrKysrKysrKysrKysrKysrKysrK//AABEIAP0AxwMBIgACEQEDEQH/xAAcAAABBAMBAAAAAAAAAAAAAAAFAwQGBwABAgj/xABDEAABAwIDBgQEBAQEBQMFAAABAgMRAAQSITEFBhNBUWEicYGRFDKhsQcjwfBCUoLRM2Jy4RUkQ7LxFpKiNHODk6P/xAAUAQEAAAAAAAAAAAAAAAAAAAAA/8QAFBEBAAAAAAAAAAAAAAAAAAAAAP/aAAwDAQACEQMRAD8AuYqrRWBrzNYBSJhf9KvtQbR4ZkzJn/am9spfixx8xw58uVY9DkQSMC+XblSV2VKUgoIgK8fcQcveg1bulSca0wQVRI5SRPqKRt7lCm03SkwQg66gan7V1cqXxGwkSglWM9MsvrWLcJdDWCWygkmMpkAD70D1gpzUP4wDM+2VN7RS4WXBotWDmcPL9aSuAHcTSFYFIKCSOkz9YilLhKlLbKFAJSo4x1yIj3oGhu8LPxK24cwCQNYnSkrhlCMTYJSq4KvfB30yFPgVl5UxwcAj/VJ/SKYO3SsLzjiP8JSsE6kBIz9c6AfdNKIaZadhTCmyudSkA5GOoFCdrlS3FThNqpA6HxA6iiirhpBS+UlKrotpPUEpykcozqO7ZswLddk04eIE4wVakSSdPWgd26llx7igBkYQjFGvUHpp61qzccQt5dwpIalPDk+Qn1MetMNp2XGYVbpeJcbwFUxpkf0+ldXlu1dg2pcVLRQV6Z89e4oHNnLKrh55wcNa04QdBkAPv9KZISLZT9w6qUrWkx0ifr/atvraulO22eFtSTkdYH10INNVYLlbrDgJ4ZTBziIzH760Dt9tu1L10STxFDmchI066mt2F5aW14p1S5LhzOZCYGmQ6ke4rbig6lbOGU4gAFDJIA1/tW9sbPQGwhIEJSeXPIr/ALf/AIzQJbUdYSu4vWk4iqYJBiM4I6TQ1LwWym6wQ7w9Iz65ddKJbCSpolJzSZSUnMEAkaen1Fa2/u86XUP25m3g8RvmjuOooB+7T6nkIW6kBYJwmInXT3opu+y4pKi+Il1RT1AJ/wDNDXlFTltwD4UrlZkxAGYIHKpDtJo3AQGFAYXRiMmRhMkefagS2Nsh5Dlw5cKHDKgU56CNe1LDd6Lw3CnBw8EYfrny7072skXTT1uhwJWAArtOcEd60jgiLRSiV8PKdSBlPnQMdsWNvdhlxDowJJkJOuRGvIzWUm+81s1htqDCiZPOcyTWUFordySRmFfbWknXQmO5igG4G0y9ahKvmaOHzTqk+2XpRxtczI0Jig4WtDcDIY1e5MmohvLvMnZ71pbjxquXvHJ+VClBMjviUI8jUsSUrzUPkUYJ7c684b5byfFbRVdA/ltrSG/9DapB9TKv6qD0RaNFtGEqxKJURPckx6TXDIdTbQfE8EH1PKuS0HVtvBZhGLIaEnI12lMuB4L/AC8BEcjJBmfSgWW+G0pW4IUcCSR1Jj2k0kW0Ny3iIU8pRBOeZEmPID6UqhJK1hQBR4VJPfn9QDSTDiXZcUmC0tYBI6ZSPSgbu2h4At0OfmISiVc4kZ+sGsvFqLjeEpLYxBzPtl9a0m7aCPjM4cQgeQJyy8zTC5tUoS6yHDjuC4pJV1IzjsBFBsY1uPBaPy0FJaJjM4TMfvrUe2m+lNt8c41DgRhgjOJI+o+9FrsqUGm23BiZWji9cISeXekroKdWSSlVqWdP80zPsPrQCb8t2zTl2lBUtwJy7EjTpzNI7UWm1bU+03iceUmcszJA9MvrRBpxwuvh1I4ICOGTGZ5/pSNip3jv8aAyCkNzHaY8zHrQM9rLWw24thv81xaZgdcIz6Vu5UpRwJkLUZV2/wB4iml/tRVmX1vGeKuGEazAGfYZj1qLW2+T4JUhCAcyJkknQfUz5igs63tUsomJyUo9SERPuspT6qrFWSlKCTmcRQT1wsOKUf8A9jqvYVBXt9rkwmEQOGgZH/pqxk68zrTFve27Kkq4sQpx3IDVeUdxHKgsti0ySoj+BtfopIQv2ISaL2jBQf3+4qmRvFc4ES+sAJKdQMjnGmdPW9r3IEF9yAmASs8j17HKgsPaO7SW8T1umCTK0DTPUpHLqRQLZbiLNALjhPEdzJ6kwP0mgdvvfcJOVzJ6GCM+1FLC6F6s8ZpGJsheUgE5yY8xQG1sNWfxFycSlLzVJ6DID6074LJV8YAMRbyOuXXsaFWe003TtxbrblCIEnQ/2ginPx5F4m3CSW+GSTGQ0jtGcUCVrcNXzTb7iM0kgA+o9RzrKbb03LtuhlFqjIkiABEAHLtWUDvdLeIMpt2DhAW8UE6agkeuL71YD6iCmBMnPsKoTeaWnHmxMsu+E6ZAlIP2M1bO4O8HxlqHFqHEScLnYjQ+oz96AX+Lu8RtbPhNmHLjEgHmlEeNQ75getU3sndhdzb3byVBKLZsrMiSrIkJ7ZA506343gVe3S3Cr8tJKGh0QDr66+3SpT+GKJ2dtRPVCh//ACXQWbsO4R8Pbxo82FDuSnEf1p2m2Qlv4cEiUGOZjQmfWo5+GF0HdmWrhAxNoKJ/0Eo+wFSRu4SUfEEQQjn01oO3kqCQlvNSSgZ9JE/SaXuVKxICRKSSFdhB/Wk7dKQouyQFhOR9Y9c4rTKVpSsKUCpSlFPYchQNHl43Swpv8tLaVgkZSFHL6TQO62glfEeUiFWylhJIOYgSR9qIXwuBaBKCDchKJM5aiT7TTfa2LispSgFtWPinkBhy+tAFauGm/wDmZV/zamxmdCUwMuWtIXbITaqsWnDxeESFHmCc8xoc6IYCt11tTX5bWAtkjImDMeWVU9t/eN1y54qFFsohIjLQmZ/tQWbtch5ldslyHEpQVH99YpLaRRcoNqHCFowYzzIyP1j3oLYbSaFqu+CZcWAhYBOShkoAaZ6+1LbQWi2Qq6SnE45HmZjLtQI762ir1SUMEKXbziQTBIWEwQdD8udQhWy7gKUkNrxI1AEke3ep/tR1Nshx9tEuOKEjrMZdudbvnVsMuXLTZxLIClQdeh/etBAEWlyVKRgcxpEqThMgdxTW8xCApJSRAMz+tWhtDaa22nHkI/NIGLrpGflSe8Vu2bW4uVNkuLYgg5gRJSexBOo6UEDfLrqWGglK8KCpIbEnxKJIVHPKY5TTZezH8aWlIWFK+UH39qs20s2mGFFpAC0hUFOZPiPPU6fSmVi6tbCXXEw7gMdfTpPSgg1zuw+2pAWAOIoJEGT9KmtpshdihPDxuuLWlJyyidAOWupNPd0nFrZxPgA4zhnXUgZUY2G64AvjkCXDgE5xpHvJHnQb2ylbTLjjKfzCJIAEzEac6f2+MspKh+bgBgdcpz7mmOzm3Uv3C3SA0YwCdIGZ7f7VzcMO/FpdCgGAggidSTpH1mgT2JxPh0/Enx4iRJziTE94rKbb0WartLfBWAkKJJB7EajvlWUDD8UtjqQ45do8TD0eIfwkpAg9jAINV3a7WdZxht1SEuJwqwmJHT996u/cfDc2LjDoxIUVJIOeR6dI/Sh+6u7ditKmXLds3FsotuSM1R8i45haYPnI5UFJTMAZ+VXlupsYWmy3ErhLr6FqIJAMlBwpHUhI086cWe4DLHEdT+Y6TiEpSMIzySAMssvQVm8FmLxhpDragUrCx4sOFSQcjHVOJPmRQCPwUu1GxSgCUpecCj0BCVD6qqwys4wiJRhMnlqIH3qObqbvotkKFtLbK1ocSkqJJGBIVM5gyPpRO/KpThC4UqMST8og5keg9/cH7yQ7LZkYShWWUwZH1FaebS8pKwo/krVIHMwRn6GmLrqVqKUrUnDEkEeLxDQnPKCD5mubnaCGreTAWrMgdVZkH7UHLjrSHTdKd8C20pSnlqTPWc6Bs3ch5tKlLU6tRHLAFAAa+9BwzxFDF8g0EmBHKpNsq0QiFZSrU/vQUDcWrqktthRStsoJUc8YGR061S+3t2btpx1S2lEYlErGaTJKiQeleiJSUyNR3pS5s0ONlCgCFCPpFBUewt3nrL8m4U2pp5PEEGQFCBnI/wBPtRXZrDy33kuphpMYCYzPbryqR71buoXYKQmQ401hbUSZhJEAnn96EX9vx7c2qHIdCUYjzjWY7xQNbO1dL7/GgNAjBi9Mx2OXrXdi+8hVw27h+HJThnlnJg9DA9adbYYFw2u2Q5DiQnEeYka5eX0pntG0Q825ah0hzCmZ10y94oN2xcbeucZAt1oGvrmJ0yOdIHi/EPYyBb8IATzMHlSu1kJdbXZpchxLYMnU8s8u2fnSF6AWTbByHA1JJmSBzP196BfaKHRfuLkBiFgjqcR5dZnOhV4ypx5l1pUNAEkjn6Cim3HgXXGMULWXCNZzUftIoPs9Kbdtu3Uo4lyAY5xnHagd3jJf4RYcEIdlRGuXlr5UQ2rbG5CUNLjA4nEeeUHLvQzZCE2SIKv8RzUzqqY/Siba0WSVOLJPEckmepAGXYRQO9rKFw27bJcCXAkT2kc/OuWrttARaFZK1IgHmYETSbtm3bqfu/EoqSDmemcD1pFuzQ643eifkkSdNM/OKDgPo2fbpSskgqOfcychyFZTW4Q3tBAUSrwLUImOozrKCy9jbvos5DRUUKMwozHrUP35aNntC22kCQ0TwriJjQhJIGuR90pqx33IFDdrWTb7LjTwlpSYVyy1meRGs0EBv/xQLjnAt2FeM4UO4gQctQkD6TUws7dCm0FxJSpSACgqJ0E89SM6rlzZrVmA60oqagvMFRGKBIIOWYIzHpS11dXD6A7xUhIUFtJSfECQkATrAJI8iDQSzaTvFZbLGMFDuBK5IIAOEnLMggaGnSNo4VotnEOApSPzUwUkjPDEzmAMopLY9w60gJu0pATmHE6E6HF0VNOry/YITjAJUshKh1zGKcvKgG3xUW2lNpxqWkrCj/AkScRznEEmPOKR24gqwZgyJkGQQcwZ96fbQ3t2farPFeTxEjAQgFShz+VINVntP8RHHXwQ2ktIlIAEFYklKiP4TB0FBZeyrQQJIjtP61rb9yGWypPLL3yqP7cvrth11AbwttkELOi0kTln5T3BqL7S2+4+QhbhCdchkYjWNetBYOxrgykqOoHl2/Wpi0MqqXZDilNpVjjCqMieZ+xqwbLaCiPKB6nIUCW/Dqm7N5aBMAEjqmRij7+lQ8rZtEKvPEpTgT16aDpqamO8G2W2bdxx0gJBKCP82GcMdSKhG7O2FXgPER+TgTBIEBYMKHuJHSgd3Km7fjXgBOOBqfQDpmaR2jgZS7eAEqUAdfp2p5ZXClvvNuJHCASUkgZnP30FcMurcfebcR+SAmCRqZM+egoGl+ltpLl4EypSBr5fSSa5vbVsBd7nKmoGsAEcvPKlC+4u5dZWiWMAgkDMyoeuQptdXq1PusFEtBmZjIHl6f2oFtrWbfHXdGZRjHbJRzjrlQm1Ddylu5IIKAcuXOnW0L5RuyyBLagsq6fN16UNu70tLZabT+WQQqNI0y8qB7swtX6MS0n8pzKTkY8tRRezLN2VoWiQ04AJ0MQfvlHao/tDaCmUNi3SDLgmAIOeY9ZpfbW2XWkJ4KfEXBOnPXymgkCbxNw4/aqRCEpAnkZ1GmUUyudpJbuG7VIOApMgDIdBppQ/a+2OG2tTf+IochoY5+VDlbVWpCXMIDuHPSev1NAV3h2omybShlCc1ae5PrNZUXs33HUYnv5jE86ygvp6+X8QWiyvBhBD2RSTzTAMg+dB7/ea1Wh9tt5txxLayUJVmcIMieWeVSw1R/4s7tqtn1XTU8K5lKwP4VnM+isM+eLrQNLBt64bCXmz4MLTeRHhdWFROmEAD0Iops/aLaEEO+FSQ3hXhJEBeFSSE6eACD/aopuzvVcNLbZU4VMqUlJSr+EEgHCrUGNM4qzdnbFZXb3BOIKcaUnyCRkU+tAlunt0Fu5dfM2zZWSYxDIypXMqmchVU7w7zPXbilFRS2VHA2nwhKSSQIHONTzott1xNtYIaacWr4o488obGFUHvOEe9RZlqcMHX6UGkgAV2BAnnFdNEZVim8iPMUHoveUJcZSVCZQkkc4IExVO7PvkW6lkpbdSJw488JzGIZzoTI/tV1WGyEONtPAqC1stz4iRkgRAOQ15UA21+H7LigtDQxFXizIB6nKgFbv7PbW04SELPETKkKiUhMYsj8sQTGZiortHel1x78lWDDICk6OJywlSTlIqx95LNFhs91xpCUqCQkEDTGQn2k1TJbIwrTkpJy9/tQHN+d5l3dq22pvCsPcRwp0UeGG0kDrrI8qY7jPuLRcWiJlxOJCs4SoRiBPKUwf6TWtoKCmcYEKKhI6ZqyHqB7UrsB961xhpxhKQvF+aopklOGAQMxEeRAoJrtu2UWSyg/m4QCSYIy1jUaVm1WFLt1soUC6EjOSOo+9RlTtzeOSt9hkJnxIUpRIMZDTIHMT1pbbGyXkj/lnitZIxEqAMAdZnXP1NAV2ihRZLSFDihsjppIn7012xxBZuJMcXgnER5Zn2mou5su+CsWI4iIxYxP7mur+0vcC1KEkpgqxaJAMg56ZUEkunFFtWHDjJXhHkoj350BsFrDAS6QVmcMnPtNN9qWF0txam0LKQ4vCQdQVq0z60IXs+6nxIcnkaAvswuJSeIBGPIEmef0y+tc26nAVcRUYlSBJ8qHfC3Khmhw9Mj+5pJ1t6M0r9QcjzoC1rbuB1wqgIjr9h5V3cW7hfSpMcOJnkRz9aBFbqpGJR6gnKtIvFiBiVA5TyoDW121kJ4ZkTB5RGn61lBmLpQyBMTpOVZQerFUF3i2e1csrt3hKFjXmDyUOhBg0XcVQ95UqoPMlzbFp9Tajm04UFX+lRTMdMpq/N3LhtxpsoMpIXn1GIjz5VS+9WynV312UoJTxlweWtS7dzaLjNmoJBBQFGTy0Kh6FU0FbvtOqUAQtSUgJRlokfLHIZU9ZtVgK8BpK9vEkkNq5mIJHlV9buX9j8IwsLtwC2n5lIBmBIMmZmZoKBZ2a/rw1UQa2LdrJwW7yp6NqP6VfLm9ez0a3VsOwcR9ga4a39sMWFNwFk6BtC1f8AamgkOx0YWGUnIpbQCDyhIFPQaBp3maOeF0JA+YtkfQ5/Sm1zvpbtucIpeJw4sSWlFJGpiM8ueVA93ysePY3LQ1U0rD/qAlP/AMgK8/bMuMSAewmvQVvvDbuJkLIBH8SVJ+hAqhzu++0+4ENkthS8J5FOI4fpFA322vAlCknJcD1En3zrm2PEQBijsDnlpSG8aFBtAUhQKVHkelDtn3ZQZyjvpQTzZu0W1/lulIWP4sIz8+h+lEeGwT86f/aBFQG52gT8wBHQCD71y3s5LgHD8K5+WZB/3oJltRplIBxNq5nw8u+VcXdu3wlkFEYFGAOiTplUCu7YtrKFApI5GnlkjG3KphsgGCZhYcJy55gegoJUhCSFGUZqWc9R41UOv7dJiFJ+tAbxoodeClHwqJGE5GViD5FJJ9qaKeV/Mfc0Bm7K2lIhSShRgYSRnoZjOlb/AGE7IUFIKVAEEEnUwQT/ADCRNAQolJMnKCMzlRPYTzmYSSo/MAc/Pvy+lA8GyW0fMSpQGZGQBy7ef0ppebOAGSSADBVPMmIjyg+tSbAjHgB+QgZGYEIUQqeRy55gjrXVs0MiRkoeGRJRmAB05jvAHSgAo2HwmnX1wYhKAYgkqEnuMOnn2rKlG3GAu0cSYyKNNRmnTkZkmehrVBbe2rzgNLdwqWUjJCYlR0AE5VCdj/iG3cOlpdu8ysTmRiGXKQJmO1TbaiApBxAmMwO40qINuhJJJbaUrMgkFWXkdYoB+zbm5Su4ya4a3VON40LJOIjImQBlnXF1tBa1ypppCYiZEEiDmCcssq5/4rYq8Jxq1yK1R356U62dabLuPy+AMuswfY/egT2Nse3u3FktNw3AVCUlJKgcsieX6Vt38LrMZpTJ6E0jse6trQXASU2iuIoYTmClJ8CiD1Bn1p5s78Q7ZCAl93GuJKkogTqB+lAGtd2GcUfDJGEwcS08vSibexXGVhdrZtLWU4cRcw4RkZ0zmBQ9/wDEm3xKKGiZJziCfpTZz8Q1l1KkMEt4Y+Yg4qAxtRV9bNpduC0oLy4KCRhPdWeIegri63xcW2lKrdQUCIIUAQBzBjWOXOmO1dpXN38mz3CSmAtWKU6xB050OsN3dqFRLloXEFMBK3MEZ6yDNBaOxtuIdSnjIwFQlKlRCp78j2oudntH+BPpVf7M3YujActWkpAiDcuGMtOkVILHZL6QUBDDYHRThHXqKB/ta0tWW1LWBkCQOZ8przjtraHGeU7gCQo/KnQZZ+5k1fz2wnDnitUnqWir7roXtbc1h8IFw+0nBObaUI1/qPSgpbY2znLp1LLUYj10HepGN1XbdxZCw5wpx4JxJA1UEnUD9DU+2fuzs61UXU3BTnAUlWsdwM/SjG7rFojF8MVrxHxKViIPYlQ70FQb4uAobGWIKOY0IInI9DlQiyWcC0yQkuNzHk560R3oRbpJaQtSnGnXEER4UpStSUDvACRTCzahkL6vpT/7UKJ/7xQcbSSQ88CTktSc+iVQPYAUzgTnp2ohvCf+auP/ALrn/caHqHOg6QPCr0pbZbyw4lKACtSkpSDI8RMD7x61q6tlNgpVAORyMiCJBnypog5/rQWNbbIW1ctW9y4yhS2iUmcUkFKShUxymOsRyqMv7xqaWpCUA4VFJhRhWElOLSMwBOWfrQu0vl8dt2FOqQtKsySThIIE5xpXe0WnHXXHiypAcWpcRkMSiogGBMTQP7veN7JoBIAGGYMkCCJPaBFZQm7SeITFboLmudqX60rS6hkJjPCTP3+tRW62QFA41ITM5kqPpmaOWu7z6mxxW3C4ZnxEDXLnW7Hc5S1pxM4UYvEVGTA9aCM/+nrYRif1/k6e+lLIZtLd1pXxDgQZxxMxEgz5iiW+mwHWUcNofNiUh1CR8yQFBtUZDEnHHIqA6xVVrdUuCtRV5mddY6Cgs1292UrEtaHXP5lHEewkk+VJf8f2U2AfhCQdMQBn60x3LabcQtpzNC0lJ8jl79PIVF95LBTDqLdZnhIg5ZGVKMjsU4TQWW3vlZIw4LFPiAIMNjXLWKfOb3uuJw29ikyeak8jnlA6VU+zlnCpIAP8flAI+uVSfdXahbddIVKUtYs+ZGvvQSnbv4ibQtgni2jbWLQkkz7Kio7c/iZtFwlLakJUdAEifrNNvxNaWty3uC5jQ61CRinCRmYHIKBB8welRFlZQoLSYImD5gg69jQX03vBb4Ehb6lOBICodOsZ5JPWqw/EHejiPhFotaEITC1BapcVOp6wBE+fSoey1iVPIa07tWs51oOzdOEAF1zETnKj6RUo2TsotsOXT+IpQmRiJMnQAT1OVDNl2PEWMQyHLSiu8bGNCG+JgZGSh/MSQUkRrpp60EdY2rcXTjLC3IQp1tKchDeI4PCByhR84ouzvi9aJuLdHic4ikBw6JwnASE9cp/vQW2sw25bKCwVl9HhGIFMKBmSBzijO++xh8e/hW0jEskJxAapCiVdCrXzNBEiTJUc5zJOpnU+9E2FQwwkD5rhxU+QYSPYhVJN7MWQMhnMeIcpnnlp9q202oLYSQQlJ9JkqV++1BxtF2bh5XJTi+XIqM02UMvOnO0WjxXSM041AHlr/vSV0ck+VA3W4cME/vSpjuFuV8SOO/PCmEp/njUk/wAs+9QpxdXjuLdoOzWCg/KgJV2UMlfWgG7wXjNklDTLIU8vJtpAzPc9u9RZ3d+5uFTcO4DMhCf4ZqTbsJD20L99ebjeBtE/woIJy84+9P2k4ipSzABJJPICgr6/3KfbGJpfFH8uh/tWVM94dvNssoUyUuuO/wCGlJmQPmUY5CD61lBazv0pFSM5FLrpIigSU1MzXnrf/YXwd6tIENOeNvpB1T/ScvKK9FVBfxZ2QHrdEJPEC/y1AZYsJ8KugWBA/wA2EcxQVJsa9U0rI1J9/Nnce2bvUZraAS5A1QflV/ST7HtUHtHSYIGmuXLnU53c2uG8KH1JLTqVSNdcsJjqDQQdm7wyRqoYSAIyqQ7DbBBKSCDGKeQjTqT5UH3i2T8K+WgcSCAptR5oOnqDI9KJ7pKOMlIBIBOHqIzA70Ek2vspi4Sw2FHE20AFieZJIM661X5TKimcwSPrFTaxVgXh1aWSppXITqg9DOlRNlgNrcKwQqTgE5/NzBz0n1oNBuIQNeZ786eWreIhI0mB/esTb4UBZ1UJEZ5eY50f3e2cAgvOZNolSyeQGZoOnFi2bSJ8bmSfLmo13tKx41tw5IORBHJQzH771D7zaqn7kvKyTPhT/KgaDzj6mp5sttRZBEeIYgPTL70ETvHAXbYif8ZM+4/3qU/iEwn45zIfKg5j/KKFbfe2cC2bdp7j8RvxKUcCfECvwqOZiRprFF/xIcAvlAgH8ts/SKCL3bCACYTkk8udNWmwCpKglRKAQc5ScXLzEinjpxRlqf8Ac02Uglbh6EJ9hP60HLriRJDSILZTHiiTJC9fmGUcstKGG5VEZRJygc4/sKfvKI1B60nsm1Lz6UiMpVnpln16xQbvrcDhIwjiL1McueX70NHGFKtwUMKWlJMlM6mB9co/qFJpYQX0OqVOFITEZefqSfQ05dvGlEHGlJy1nlpyz+Vv2NA1tbh1ta1pdUlSxhWqfmAJOZP+hZHmKWYW6Tw1PK8XhImQc0JUPIkr9q4XwUyA4FAZc8x+WJ9gv3pa1faBC8SZBnOdfzD/ANyh7UEYSooeWEHCEjLrGWU+tZROz2SHFqKVYlHkB++1ZQejyeRrkmlXU0lFBk0ldW4cQptWihGWo6EdCDmD1FdiuooPP+9di7szaBXAKHMSk5eEhWSxHmfqKD3lqW4jNKkhST1SdPUVdf4lbBTd2R04iCFNnvpH9Ux6iqx3WtxeWy7WALlklbQVkVD+Nvz5jvQBru4L7ACs3Gs0nmU/xJ+x9D1rW7VyUOgjXUemvuKT4ZSZGoMEfv7Vwwki4bCASVLEJGueUfWgnNylLfFJEsKRxUnkk8x6kyBULaCnFFxXMznUk3kexFNkhUoYEuq/nXzA7JmB3npQpDeJUCSPtQONk7PU84EDw5z2p1+IO2vlsWoCUAcZSRGNWRCT5ZExzjpTxp8sNhTSCt9XhbRriVrpqQNTUO2yp3jKU+zwnFjGUhOEZkjEBOUkHnrNAxDBOSdVEJHqatLZSklKP5cJjyBwj6Cq3QoBSSP4RPrU+2EPy7cay2MvNRNBDLlBxIJH/UB+tS38UERd4gP+i2Z5Rn27U/8AxB2iRbEC0YQlS0jGAcSc8QIMDpHrRDe8YnWlxIUwkH/5UFdYxoD/AOentFYyoAHnRk2KScgBHaP01rathFU4YMetAJSUnUisUwkeIYgYglJ/2p8dgEyUiPpTZ/Zq0oUcREAk+g/80A9ttPDUCTJUmFaxAVlAGhmZ7Cmi7Mzks+tHFW5QwlSMyoyqc8olP3NJW16iYWB7UANVm4DkZ9RTdSHB1qaotmF84J7ik17EQQYWQeVAC2gVMFpTRKVFMk5TJAn7mt07Nnxv4gCjLPny/SsoPSihSSxWXV80j5nEDzUKCbS3tYb+XE4rolJj3OVAYIrvlUJvt9ntGrUTEpK1/N5ADP3pgna21rj5EBtOWiAPqqaCdXdol5pbSpwrSUmMiJESDyI61QgW63csXjafzcZDyRAhxBCVn/SseL1VVgjc+9d/xbhUHXxq+wMUQsfw7bT8yyesUEI3xbZU+Lm2hSXPE4kapXz7GennSlvsXGkXNphFyhKsIOfiwkeihyPWrLtdzrVseITBnxHKoeq6De0Hjbp/KCgDh+UghIKukYpoK12Q94DiCsUwZOYjXFzqT7H2fI4hyQMyToABMnsNfSiO+26KkvpuGYwPkBxIBKQr+bsCNe/nTy7tErtjaoIQSMJUkZqORIMnTKPWgju1tppRfMKtVoW2hCSFEnDJxFU98x9KBb27c+KdQ5hCVJRhOcz4ioEZdzS5snLN5tTyStknItnClfLJQHhUOh5ijG8dps1Vgp60BDocQClajjSCTMDQjyoIOSQCdKtXdm1CuAVOIbCWUqJWQB5ecn71Vq9Kt3ZW7TVzbo4iErKUpAmZHhB1B70Hf4iNWx2c4PiUYwQtISZxEGUpEaE6TRxSEqQyYBllH2qB7+bnNMWTj7aClSCn+MlMFQScj51MnXSGLYgEywnMDLSg2/stpWRQPOKEXW7KcWJpa21e4PoacruzHz/p96XbuDkcWR7zQBXLC4bkFLbqRyHhV1n370H2tdI4biCy6hxSSACkkEn/ADDKpgbtQKsiRJ5cv2a0y8hSglZAzykHKgrvZG0mmkqQ7JJIIyJjIiKcXV9aScjPllRLde3T8ReZA/mQJAPNcxPpUjTYAnNIj/Sn+1BAXG7ZQ8LpQryIHblTVF+tsjNKwNI1+oqwbjYgOYwHzQK5sNj+PNKD3AFBA7O6S3KlmAs+E+WoPfOso5ulZhRukqaxhLmQiYzWPTT6VqgtpG67CczTh21t0iSlJjllSb1rcOaJw9yf0pi5uo6vJy4MdEpoGm39r27PDVgTktPoCQkn0ma1tL8QbZolKPGQOWQpyncFgqBdW46BEJUYGXPISc6JI2NZ2yS5w2mwnMrUBl3JNBD/AP1nevGLe1UQRrhVHuYFNNsXW1EFrikoDzmBKUETiIkAxoIBM9qJ3P4nsJcwNMrWiYxfLJ7A8vOKJ73bzoZtUulH5qp4aFRMkETl2JoKp332pcNOLZLuJWiiFEkSNO01KW0/E2bVzbHCUwh5sHQj5T9fqKri6SVKKvEpSjKgRnPWalX4X7R+HvOE5k08ChQPf5SR9PWgsPd69VcsqZWMKkjIxy5eoNAWrAsrDeRXMZnWJM+2c0Ze2eqzuCQSROJPcdD16VvenZzaXWNpBKiGR4wnUtnUxOqdY6TQRNnbj4bca+DbuLbiKlBnECTiV15k6CobtphsFKmmnGgTmhzPDkdFakedT5e8Vsp64cSDwlqBSlKYIKfCrTLM51HN4drWVw0oJW8HQQUBQkEg6T3Ej2oIo21iPIjnGmtWTc77psF8EMlxJQhU4gIJToMjyiq9s9muLWShQmdBPXtU3t9y/iikrUlS8InMjIZET7HTrQN96fxKaurR63FutJcTAJUmAZBB68qnu6LyXdn2rgMjhBJ7FPhPsQaCD8K7NafEl1tXVLkj6ipVu1sBFnbi2bUopCioFUSJzPQR/egau2bajGH6VsbKa/lg9qMusmetaweVAId2YkfI4oK6HMH3pq5YqIHyKIPMR9c6PFkUhw45UEX2PusltbynVBQcUFJAkYfm589aKDYiROBah5HSiqG0z8orZZ5AEetAE/4U7ycBH+ZI/Su2ba4QQeG2odlEfcUY4MdRS6EaZ0EZ3U3fct13ClxDqgpIBmM1Ej61lStKD51lAbWKHbR2m0yhS3FQlIKjAJMDM5DOhdwXirNSiOmg+lB96gEWjpKc1AIy18Rg/c0Ee25+LxMiztirot0wPPAkz7kVAdtb1Xl0SX1FQ1CEghCfJI59zNSXZeyBw3HOGSAPDI5E6940y608s9gkqK3AG28J5Zka+mUUEf3QSblaS9CWLeXHFkAKM6AnnMQB0pvvPtg3bynVSEaITySkaD1p1vNcp/8ApmUcNGLEsz838oV5axUbuFaJHlI50C1rbFxxKEjWAAP3+5ohtlpKXUhsmWwAVTqoEk/29Kk34f7urcQtwZR4UqPXnHpR93ccKnMAH/LQSXYl6naFi26I4zYhQ7jJXuMxS2yyCFMr+VUwD5ZjyNQPdW8Vsu9LTn+GsgHoQflUP31qxNusBs8QGEmCCOvbrQVrtzdJ1l9XAbCmVKJSAc0zqkjsZoReboqCSsNqC8xGFUfb61bVvch8YwnQSrsetOlMxBEjL0oKE3S3ed+JBeQ4loHxYfCT71b+xdhNtBDgUoqBVqc8zlPUQYz6CjknkJ9K3iJ0j7UCqVCKQDqeSuddgayPtTdwp5R5Zigck964k02Q1AnWttqgxBHSgVM96zF1rZ7H3FbV6GgxKe1bwTWJSOkGlUGg5Sgda7SiK3SiUUGi3l/aspTAaygdPIHShu17BD7S2lSAefQjMH3o67FN1RQR/Z2yENt4ClSso7ZDSoJvptBLasDQOIa5kyrp/Tr51YO8O1Qy0siQqMj071TN2/KziPUk6mgD3KCAczizJJ5k093R2Cbp7CUkJAMkaDLWf0rm1sF3LoSkGND761YuzdkKt0YWVQSM4AzjrQSDZ1i2ygIbyQnSPvTxJz1mgKVvCCoTGvL6GijDwgBUg0Aj8Qtj8a34qQA414pAklPMaevpSm5m0V3tvwFkDhRhOuIDSZqV24kazUGdxbNvUwkBh0kpMdTmj01Hb1oJOtRQ4paxkfCsDSOvpSygflB7joRTzaLYWgOpzkZx0obs8EgCc0GUnqnmPSgUt0KOopyEx1FLNJnOlfSgZOJpNInvTtxIORkUnwkwaBsWe1YhHelltHrXCUkcvOg2AdDBiuS11j0rtfIx2/tWwrsaDjgkaH0pVBPOupNLCaBNEUsK35iu0pHlQaHnWV3wzrrWUDxwUyfZnnTrBB1pFdAMu9lJWCFZg8jQK53Ptj8zZMaQoj0npUpUM4rCzQR6x2fbW4wttlPnJ+tO0BC9CKfPMCmxtU9Br0oGwtVTMcuc12hiTmmnoBTznzpyyuTEetA2atwOoprvFsUXbCmj8wzQo54VDQ/oexo5wuVYG6CIbgbUIBtHU4VJkQevMeh/Sie0bYtrhPWU/wBqG75WKW3W7hGSzJMZSUpyPtl3y6VJlDi26Vq+bCDQNbR8GFj5VajoedPqEbLOak8j+nSiaPEmZ0oNrHlSKmgaVB5VufFHWgQSzGhNKBs9BTjhCt4YoEAORFaU0KdYaTcGU0CSUV2Aa6QjWlooEAe1YKWAmusMUCaKytqRNZ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AutoShape 10" descr="data:image/jpeg;base64,/9j/4AAQSkZJRgABAQAAAQABAAD/2wCEAAkGBxQTEhUTExQWFhQXGB4aGRgYFxgcHBofHx4bGhofHRwcHCggHRwlHB0aJDEhJSksLi4uHB8zODMsNygtLiwBCgoKBQUFDgUFDisZExkrKysrKysrKysrKysrKysrKysrKysrKysrKysrKysrKysrKysrKysrKysrKysrKysrK//AABEIAP0AxwMBIgACEQEDEQH/xAAcAAABBAMBAAAAAAAAAAAAAAAFAwQGBwABAgj/xABDEAABAwIDBgQEBAQEBQMFAAABAgMRAAQSITEFBhNBUWEicYGRFDKhsQcjwfBCUoLRM2Jy4RUkQ7LxFpKiNHODk6P/xAAUAQEAAAAAAAAAAAAAAAAAAAAA/8QAFBEBAAAAAAAAAAAAAAAAAAAAAP/aAAwDAQACEQMRAD8AuYqrRWBrzNYBSJhf9KvtQbR4ZkzJn/am9spfixx8xw58uVY9DkQSMC+XblSV2VKUgoIgK8fcQcveg1bulSca0wQVRI5SRPqKRt7lCm03SkwQg66gan7V1cqXxGwkSglWM9MsvrWLcJdDWCWygkmMpkAD70D1gpzUP4wDM+2VN7RS4WXBotWDmcPL9aSuAHcTSFYFIKCSOkz9YilLhKlLbKFAJSo4x1yIj3oGhu8LPxK24cwCQNYnSkrhlCMTYJSq4KvfB30yFPgVl5UxwcAj/VJ/SKYO3SsLzjiP8JSsE6kBIz9c6AfdNKIaZadhTCmyudSkA5GOoFCdrlS3FThNqpA6HxA6iiirhpBS+UlKrotpPUEpykcozqO7ZswLddk04eIE4wVakSSdPWgd26llx7igBkYQjFGvUHpp61qzccQt5dwpIalPDk+Qn1MetMNp2XGYVbpeJcbwFUxpkf0+ldXlu1dg2pcVLRQV6Z89e4oHNnLKrh55wcNa04QdBkAPv9KZISLZT9w6qUrWkx0ifr/atvraulO22eFtSTkdYH10INNVYLlbrDgJ4ZTBziIzH760Dt9tu1L10STxFDmchI066mt2F5aW14p1S5LhzOZCYGmQ6ke4rbig6lbOGU4gAFDJIA1/tW9sbPQGwhIEJSeXPIr/ALf/AIzQJbUdYSu4vWk4iqYJBiM4I6TQ1LwWym6wQ7w9Iz65ddKJbCSpolJzSZSUnMEAkaen1Fa2/u86XUP25m3g8RvmjuOooB+7T6nkIW6kBYJwmInXT3opu+y4pKi+Il1RT1AJ/wDNDXlFTltwD4UrlZkxAGYIHKpDtJo3AQGFAYXRiMmRhMkefagS2Nsh5Dlw5cKHDKgU56CNe1LDd6Lw3CnBw8EYfrny7072skXTT1uhwJWAArtOcEd60jgiLRSiV8PKdSBlPnQMdsWNvdhlxDowJJkJOuRGvIzWUm+81s1htqDCiZPOcyTWUFordySRmFfbWknXQmO5igG4G0y9ahKvmaOHzTqk+2XpRxtczI0Jig4WtDcDIY1e5MmohvLvMnZ71pbjxquXvHJ+VClBMjviUI8jUsSUrzUPkUYJ7c684b5byfFbRVdA/ltrSG/9DapB9TKv6qD0RaNFtGEqxKJURPckx6TXDIdTbQfE8EH1PKuS0HVtvBZhGLIaEnI12lMuB4L/AC8BEcjJBmfSgWW+G0pW4IUcCSR1Jj2k0kW0Ny3iIU8pRBOeZEmPID6UqhJK1hQBR4VJPfn9QDSTDiXZcUmC0tYBI6ZSPSgbu2h4At0OfmISiVc4kZ+sGsvFqLjeEpLYxBzPtl9a0m7aCPjM4cQgeQJyy8zTC5tUoS6yHDjuC4pJV1IzjsBFBsY1uPBaPy0FJaJjM4TMfvrUe2m+lNt8c41DgRhgjOJI+o+9FrsqUGm23BiZWji9cISeXekroKdWSSlVqWdP80zPsPrQCb8t2zTl2lBUtwJy7EjTpzNI7UWm1bU+03iceUmcszJA9MvrRBpxwuvh1I4ICOGTGZ5/pSNip3jv8aAyCkNzHaY8zHrQM9rLWw24thv81xaZgdcIz6Vu5UpRwJkLUZV2/wB4iml/tRVmX1vGeKuGEazAGfYZj1qLW2+T4JUhCAcyJkknQfUz5igs63tUsomJyUo9SERPuspT6qrFWSlKCTmcRQT1wsOKUf8A9jqvYVBXt9rkwmEQOGgZH/pqxk68zrTFve27Kkq4sQpx3IDVeUdxHKgsti0ySoj+BtfopIQv2ISaL2jBQf3+4qmRvFc4ES+sAJKdQMjnGmdPW9r3IEF9yAmASs8j17HKgsPaO7SW8T1umCTK0DTPUpHLqRQLZbiLNALjhPEdzJ6kwP0mgdvvfcJOVzJ6GCM+1FLC6F6s8ZpGJsheUgE5yY8xQG1sNWfxFycSlLzVJ6DID6074LJV8YAMRbyOuXXsaFWe003TtxbrblCIEnQ/2ginPx5F4m3CSW+GSTGQ0jtGcUCVrcNXzTb7iM0kgA+o9RzrKbb03LtuhlFqjIkiABEAHLtWUDvdLeIMpt2DhAW8UE6agkeuL71YD6iCmBMnPsKoTeaWnHmxMsu+E6ZAlIP2M1bO4O8HxlqHFqHEScLnYjQ+oz96AX+Lu8RtbPhNmHLjEgHmlEeNQ75getU3sndhdzb3byVBKLZsrMiSrIkJ7ZA506343gVe3S3Cr8tJKGh0QDr66+3SpT+GKJ2dtRPVCh//ACXQWbsO4R8Pbxo82FDuSnEf1p2m2Qlv4cEiUGOZjQmfWo5+GF0HdmWrhAxNoKJ/0Eo+wFSRu4SUfEEQQjn01oO3kqCQlvNSSgZ9JE/SaXuVKxICRKSSFdhB/Wk7dKQouyQFhOR9Y9c4rTKVpSsKUCpSlFPYchQNHl43Swpv8tLaVgkZSFHL6TQO62glfEeUiFWylhJIOYgSR9qIXwuBaBKCDchKJM5aiT7TTfa2LispSgFtWPinkBhy+tAFauGm/wDmZV/zamxmdCUwMuWtIXbITaqsWnDxeESFHmCc8xoc6IYCt11tTX5bWAtkjImDMeWVU9t/eN1y54qFFsohIjLQmZ/tQWbtch5ldslyHEpQVH99YpLaRRcoNqHCFowYzzIyP1j3oLYbSaFqu+CZcWAhYBOShkoAaZ6+1LbQWi2Qq6SnE45HmZjLtQI762ir1SUMEKXbziQTBIWEwQdD8udQhWy7gKUkNrxI1AEke3ep/tR1Nshx9tEuOKEjrMZdudbvnVsMuXLTZxLIClQdeh/etBAEWlyVKRgcxpEqThMgdxTW8xCApJSRAMz+tWhtDaa22nHkI/NIGLrpGflSe8Vu2bW4uVNkuLYgg5gRJSexBOo6UEDfLrqWGglK8KCpIbEnxKJIVHPKY5TTZezH8aWlIWFK+UH39qs20s2mGFFpAC0hUFOZPiPPU6fSmVi6tbCXXEw7gMdfTpPSgg1zuw+2pAWAOIoJEGT9KmtpshdihPDxuuLWlJyyidAOWupNPd0nFrZxPgA4zhnXUgZUY2G64AvjkCXDgE5xpHvJHnQb2ylbTLjjKfzCJIAEzEac6f2+MspKh+bgBgdcpz7mmOzm3Uv3C3SA0YwCdIGZ7f7VzcMO/FpdCgGAggidSTpH1mgT2JxPh0/Enx4iRJziTE94rKbb0WartLfBWAkKJJB7EajvlWUDD8UtjqQ45do8TD0eIfwkpAg9jAINV3a7WdZxht1SEuJwqwmJHT996u/cfDc2LjDoxIUVJIOeR6dI/Sh+6u7ditKmXLds3FsotuSM1R8i45haYPnI5UFJTMAZ+VXlupsYWmy3ErhLr6FqIJAMlBwpHUhI086cWe4DLHEdT+Y6TiEpSMIzySAMssvQVm8FmLxhpDragUrCx4sOFSQcjHVOJPmRQCPwUu1GxSgCUpecCj0BCVD6qqwys4wiJRhMnlqIH3qObqbvotkKFtLbK1ocSkqJJGBIVM5gyPpRO/KpThC4UqMST8og5keg9/cH7yQ7LZkYShWWUwZH1FaebS8pKwo/krVIHMwRn6GmLrqVqKUrUnDEkEeLxDQnPKCD5mubnaCGreTAWrMgdVZkH7UHLjrSHTdKd8C20pSnlqTPWc6Bs3ch5tKlLU6tRHLAFAAa+9BwzxFDF8g0EmBHKpNsq0QiFZSrU/vQUDcWrqktthRStsoJUc8YGR061S+3t2btpx1S2lEYlErGaTJKiQeleiJSUyNR3pS5s0ONlCgCFCPpFBUewt3nrL8m4U2pp5PEEGQFCBnI/wBPtRXZrDy33kuphpMYCYzPbryqR71buoXYKQmQ401hbUSZhJEAnn96EX9vx7c2qHIdCUYjzjWY7xQNbO1dL7/GgNAjBi9Mx2OXrXdi+8hVw27h+HJThnlnJg9DA9adbYYFw2u2Q5DiQnEeYka5eX0pntG0Q825ah0hzCmZ10y94oN2xcbeucZAt1oGvrmJ0yOdIHi/EPYyBb8IATzMHlSu1kJdbXZpchxLYMnU8s8u2fnSF6AWTbByHA1JJmSBzP196BfaKHRfuLkBiFgjqcR5dZnOhV4ypx5l1pUNAEkjn6Cim3HgXXGMULWXCNZzUftIoPs9Kbdtu3Uo4lyAY5xnHagd3jJf4RYcEIdlRGuXlr5UQ2rbG5CUNLjA4nEeeUHLvQzZCE2SIKv8RzUzqqY/Siba0WSVOLJPEckmepAGXYRQO9rKFw27bJcCXAkT2kc/OuWrttARaFZK1IgHmYETSbtm3bqfu/EoqSDmemcD1pFuzQ643eifkkSdNM/OKDgPo2fbpSskgqOfcychyFZTW4Q3tBAUSrwLUImOozrKCy9jbvos5DRUUKMwozHrUP35aNntC22kCQ0TwriJjQhJIGuR90pqx33IFDdrWTb7LjTwlpSYVyy1meRGs0EBv/xQLjnAt2FeM4UO4gQctQkD6TUws7dCm0FxJSpSACgqJ0E89SM6rlzZrVmA60oqagvMFRGKBIIOWYIzHpS11dXD6A7xUhIUFtJSfECQkATrAJI8iDQSzaTvFZbLGMFDuBK5IIAOEnLMggaGnSNo4VotnEOApSPzUwUkjPDEzmAMopLY9w60gJu0pATmHE6E6HF0VNOry/YITjAJUshKh1zGKcvKgG3xUW2lNpxqWkrCj/AkScRznEEmPOKR24gqwZgyJkGQQcwZ96fbQ3t2farPFeTxEjAQgFShz+VINVntP8RHHXwQ2ktIlIAEFYklKiP4TB0FBZeyrQQJIjtP61rb9yGWypPLL3yqP7cvrth11AbwttkELOi0kTln5T3BqL7S2+4+QhbhCdchkYjWNetBYOxrgykqOoHl2/Wpi0MqqXZDilNpVjjCqMieZ+xqwbLaCiPKB6nIUCW/Dqm7N5aBMAEjqmRij7+lQ8rZtEKvPEpTgT16aDpqamO8G2W2bdxx0gJBKCP82GcMdSKhG7O2FXgPER+TgTBIEBYMKHuJHSgd3Km7fjXgBOOBqfQDpmaR2jgZS7eAEqUAdfp2p5ZXClvvNuJHCASUkgZnP30FcMurcfebcR+SAmCRqZM+egoGl+ltpLl4EypSBr5fSSa5vbVsBd7nKmoGsAEcvPKlC+4u5dZWiWMAgkDMyoeuQptdXq1PusFEtBmZjIHl6f2oFtrWbfHXdGZRjHbJRzjrlQm1Ddylu5IIKAcuXOnW0L5RuyyBLagsq6fN16UNu70tLZabT+WQQqNI0y8qB7swtX6MS0n8pzKTkY8tRRezLN2VoWiQ04AJ0MQfvlHao/tDaCmUNi3SDLgmAIOeY9ZpfbW2XWkJ4KfEXBOnPXymgkCbxNw4/aqRCEpAnkZ1GmUUyudpJbuG7VIOApMgDIdBppQ/a+2OG2tTf+IochoY5+VDlbVWpCXMIDuHPSev1NAV3h2omybShlCc1ae5PrNZUXs33HUYnv5jE86ygvp6+X8QWiyvBhBD2RSTzTAMg+dB7/ea1Wh9tt5txxLayUJVmcIMieWeVSw1R/4s7tqtn1XTU8K5lKwP4VnM+isM+eLrQNLBt64bCXmz4MLTeRHhdWFROmEAD0Iops/aLaEEO+FSQ3hXhJEBeFSSE6eACD/aopuzvVcNLbZU4VMqUlJSr+EEgHCrUGNM4qzdnbFZXb3BOIKcaUnyCRkU+tAlunt0Fu5dfM2zZWSYxDIypXMqmchVU7w7zPXbilFRS2VHA2nwhKSSQIHONTzott1xNtYIaacWr4o488obGFUHvOEe9RZlqcMHX6UGkgAV2BAnnFdNEZVim8iPMUHoveUJcZSVCZQkkc4IExVO7PvkW6lkpbdSJw488JzGIZzoTI/tV1WGyEONtPAqC1stz4iRkgRAOQ15UA21+H7LigtDQxFXizIB6nKgFbv7PbW04SELPETKkKiUhMYsj8sQTGZiortHel1x78lWDDICk6OJywlSTlIqx95LNFhs91xpCUqCQkEDTGQn2k1TJbIwrTkpJy9/tQHN+d5l3dq22pvCsPcRwp0UeGG0kDrrI8qY7jPuLRcWiJlxOJCs4SoRiBPKUwf6TWtoKCmcYEKKhI6ZqyHqB7UrsB961xhpxhKQvF+aopklOGAQMxEeRAoJrtu2UWSyg/m4QCSYIy1jUaVm1WFLt1soUC6EjOSOo+9RlTtzeOSt9hkJnxIUpRIMZDTIHMT1pbbGyXkj/lnitZIxEqAMAdZnXP1NAV2ihRZLSFDihsjppIn7012xxBZuJMcXgnER5Zn2mou5su+CsWI4iIxYxP7mur+0vcC1KEkpgqxaJAMg56ZUEkunFFtWHDjJXhHkoj350BsFrDAS6QVmcMnPtNN9qWF0txam0LKQ4vCQdQVq0z60IXs+6nxIcnkaAvswuJSeIBGPIEmef0y+tc26nAVcRUYlSBJ8qHfC3Khmhw9Mj+5pJ1t6M0r9QcjzoC1rbuB1wqgIjr9h5V3cW7hfSpMcOJnkRz9aBFbqpGJR6gnKtIvFiBiVA5TyoDW121kJ4ZkTB5RGn61lBmLpQyBMTpOVZQerFUF3i2e1csrt3hKFjXmDyUOhBg0XcVQ95UqoPMlzbFp9Tajm04UFX+lRTMdMpq/N3LhtxpsoMpIXn1GIjz5VS+9WynV312UoJTxlweWtS7dzaLjNmoJBBQFGTy0Kh6FU0FbvtOqUAQtSUgJRlokfLHIZU9ZtVgK8BpK9vEkkNq5mIJHlV9buX9j8IwsLtwC2n5lIBmBIMmZmZoKBZ2a/rw1UQa2LdrJwW7yp6NqP6VfLm9ez0a3VsOwcR9ga4a39sMWFNwFk6BtC1f8AamgkOx0YWGUnIpbQCDyhIFPQaBp3maOeF0JA+YtkfQ5/Sm1zvpbtucIpeJw4sSWlFJGpiM8ueVA93ysePY3LQ1U0rD/qAlP/AMgK8/bMuMSAewmvQVvvDbuJkLIBH8SVJ+hAqhzu++0+4ENkthS8J5FOI4fpFA322vAlCknJcD1En3zrm2PEQBijsDnlpSG8aFBtAUhQKVHkelDtn3ZQZyjvpQTzZu0W1/lulIWP4sIz8+h+lEeGwT86f/aBFQG52gT8wBHQCD71y3s5LgHD8K5+WZB/3oJltRplIBxNq5nw8u+VcXdu3wlkFEYFGAOiTplUCu7YtrKFApI5GnlkjG3KphsgGCZhYcJy55gegoJUhCSFGUZqWc9R41UOv7dJiFJ+tAbxoodeClHwqJGE5GViD5FJJ9qaKeV/Mfc0Bm7K2lIhSShRgYSRnoZjOlb/AGE7IUFIKVAEEEnUwQT/ADCRNAQolJMnKCMzlRPYTzmYSSo/MAc/Pvy+lA8GyW0fMSpQGZGQBy7ef0ppebOAGSSADBVPMmIjyg+tSbAjHgB+QgZGYEIUQqeRy55gjrXVs0MiRkoeGRJRmAB05jvAHSgAo2HwmnX1wYhKAYgkqEnuMOnn2rKlG3GAu0cSYyKNNRmnTkZkmehrVBbe2rzgNLdwqWUjJCYlR0AE5VCdj/iG3cOlpdu8ysTmRiGXKQJmO1TbaiApBxAmMwO40qINuhJJJbaUrMgkFWXkdYoB+zbm5Su4ya4a3VON40LJOIjImQBlnXF1tBa1ypppCYiZEEiDmCcssq5/4rYq8Jxq1yK1R356U62dabLuPy+AMuswfY/egT2Nse3u3FktNw3AVCUlJKgcsieX6Vt38LrMZpTJ6E0jse6trQXASU2iuIoYTmClJ8CiD1Bn1p5s78Q7ZCAl93GuJKkogTqB+lAGtd2GcUfDJGEwcS08vSibexXGVhdrZtLWU4cRcw4RkZ0zmBQ9/wDEm3xKKGiZJziCfpTZz8Q1l1KkMEt4Y+Yg4qAxtRV9bNpduC0oLy4KCRhPdWeIegri63xcW2lKrdQUCIIUAQBzBjWOXOmO1dpXN38mz3CSmAtWKU6xB050OsN3dqFRLloXEFMBK3MEZ6yDNBaOxtuIdSnjIwFQlKlRCp78j2oudntH+BPpVf7M3YujActWkpAiDcuGMtOkVILHZL6QUBDDYHRThHXqKB/ta0tWW1LWBkCQOZ8przjtraHGeU7gCQo/KnQZZ+5k1fz2wnDnitUnqWir7roXtbc1h8IFw+0nBObaUI1/qPSgpbY2znLp1LLUYj10HepGN1XbdxZCw5wpx4JxJA1UEnUD9DU+2fuzs61UXU3BTnAUlWsdwM/SjG7rFojF8MVrxHxKViIPYlQ70FQb4uAobGWIKOY0IInI9DlQiyWcC0yQkuNzHk560R3oRbpJaQtSnGnXEER4UpStSUDvACRTCzahkL6vpT/7UKJ/7xQcbSSQ88CTktSc+iVQPYAUzgTnp2ohvCf+auP/ALrn/caHqHOg6QPCr0pbZbyw4lKACtSkpSDI8RMD7x61q6tlNgpVAORyMiCJBnypog5/rQWNbbIW1ctW9y4yhS2iUmcUkFKShUxymOsRyqMv7xqaWpCUA4VFJhRhWElOLSMwBOWfrQu0vl8dt2FOqQtKsySThIIE5xpXe0WnHXXHiypAcWpcRkMSiogGBMTQP7veN7JoBIAGGYMkCCJPaBFZQm7SeITFboLmudqX60rS6hkJjPCTP3+tRW62QFA41ITM5kqPpmaOWu7z6mxxW3C4ZnxEDXLnW7Hc5S1pxM4UYvEVGTA9aCM/+nrYRif1/k6e+lLIZtLd1pXxDgQZxxMxEgz5iiW+mwHWUcNofNiUh1CR8yQFBtUZDEnHHIqA6xVVrdUuCtRV5mddY6Cgs1292UrEtaHXP5lHEewkk+VJf8f2U2AfhCQdMQBn60x3LabcQtpzNC0lJ8jl79PIVF95LBTDqLdZnhIg5ZGVKMjsU4TQWW3vlZIw4LFPiAIMNjXLWKfOb3uuJw29ikyeak8jnlA6VU+zlnCpIAP8flAI+uVSfdXahbddIVKUtYs+ZGvvQSnbv4ibQtgni2jbWLQkkz7Kio7c/iZtFwlLakJUdAEifrNNvxNaWty3uC5jQ61CRinCRmYHIKBB8welRFlZQoLSYImD5gg69jQX03vBb4Ehb6lOBICodOsZ5JPWqw/EHejiPhFotaEITC1BapcVOp6wBE+fSoey1iVPIa07tWs51oOzdOEAF1zETnKj6RUo2TsotsOXT+IpQmRiJMnQAT1OVDNl2PEWMQyHLSiu8bGNCG+JgZGSh/MSQUkRrpp60EdY2rcXTjLC3IQp1tKchDeI4PCByhR84ouzvi9aJuLdHic4ikBw6JwnASE9cp/vQW2sw25bKCwVl9HhGIFMKBmSBzijO++xh8e/hW0jEskJxAapCiVdCrXzNBEiTJUc5zJOpnU+9E2FQwwkD5rhxU+QYSPYhVJN7MWQMhnMeIcpnnlp9q202oLYSQQlJ9JkqV++1BxtF2bh5XJTi+XIqM02UMvOnO0WjxXSM041AHlr/vSV0ck+VA3W4cME/vSpjuFuV8SOO/PCmEp/njUk/wAs+9QpxdXjuLdoOzWCg/KgJV2UMlfWgG7wXjNklDTLIU8vJtpAzPc9u9RZ3d+5uFTcO4DMhCf4ZqTbsJD20L99ebjeBtE/woIJy84+9P2k4ipSzABJJPICgr6/3KfbGJpfFH8uh/tWVM94dvNssoUyUuuO/wCGlJmQPmUY5CD61lBazv0pFSM5FLrpIigSU1MzXnrf/YXwd6tIENOeNvpB1T/ScvKK9FVBfxZ2QHrdEJPEC/y1AZYsJ8KugWBA/wA2EcxQVJsa9U0rI1J9/Nnce2bvUZraAS5A1QflV/ST7HtUHtHSYIGmuXLnU53c2uG8KH1JLTqVSNdcsJjqDQQdm7wyRqoYSAIyqQ7DbBBKSCDGKeQjTqT5UH3i2T8K+WgcSCAptR5oOnqDI9KJ7pKOMlIBIBOHqIzA70Ek2vspi4Sw2FHE20AFieZJIM661X5TKimcwSPrFTaxVgXh1aWSppXITqg9DOlRNlgNrcKwQqTgE5/NzBz0n1oNBuIQNeZ786eWreIhI0mB/esTb4UBZ1UJEZ5eY50f3e2cAgvOZNolSyeQGZoOnFi2bSJ8bmSfLmo13tKx41tw5IORBHJQzH771D7zaqn7kvKyTPhT/KgaDzj6mp5sttRZBEeIYgPTL70ETvHAXbYif8ZM+4/3qU/iEwn45zIfKg5j/KKFbfe2cC2bdp7j8RvxKUcCfECvwqOZiRprFF/xIcAvlAgH8ts/SKCL3bCACYTkk8udNWmwCpKglRKAQc5ScXLzEinjpxRlqf8Ac02Uglbh6EJ9hP60HLriRJDSILZTHiiTJC9fmGUcstKGG5VEZRJygc4/sKfvKI1B60nsm1Lz6UiMpVnpln16xQbvrcDhIwjiL1McueX70NHGFKtwUMKWlJMlM6mB9co/qFJpYQX0OqVOFITEZefqSfQ05dvGlEHGlJy1nlpyz+Vv2NA1tbh1ta1pdUlSxhWqfmAJOZP+hZHmKWYW6Tw1PK8XhImQc0JUPIkr9q4XwUyA4FAZc8x+WJ9gv3pa1faBC8SZBnOdfzD/ANyh7UEYSooeWEHCEjLrGWU+tZROz2SHFqKVYlHkB++1ZQejyeRrkmlXU0lFBk0ldW4cQptWihGWo6EdCDmD1FdiuooPP+9di7szaBXAKHMSk5eEhWSxHmfqKD3lqW4jNKkhST1SdPUVdf4lbBTd2R04iCFNnvpH9Ux6iqx3WtxeWy7WALlklbQVkVD+Nvz5jvQBru4L7ACs3Gs0nmU/xJ+x9D1rW7VyUOgjXUemvuKT4ZSZGoMEfv7Vwwki4bCASVLEJGueUfWgnNylLfFJEsKRxUnkk8x6kyBULaCnFFxXMznUk3kexFNkhUoYEuq/nXzA7JmB3npQpDeJUCSPtQONk7PU84EDw5z2p1+IO2vlsWoCUAcZSRGNWRCT5ZExzjpTxp8sNhTSCt9XhbRriVrpqQNTUO2yp3jKU+zwnFjGUhOEZkjEBOUkHnrNAxDBOSdVEJHqatLZSklKP5cJjyBwj6Cq3QoBSSP4RPrU+2EPy7cay2MvNRNBDLlBxIJH/UB+tS38UERd4gP+i2Z5Rn27U/8AxB2iRbEC0YQlS0jGAcSc8QIMDpHrRDe8YnWlxIUwkH/5UFdYxoD/AOentFYyoAHnRk2KScgBHaP01rathFU4YMetAJSUnUisUwkeIYgYglJ/2p8dgEyUiPpTZ/Zq0oUcREAk+g/80A9ttPDUCTJUmFaxAVlAGhmZ7Cmi7Mzks+tHFW5QwlSMyoyqc8olP3NJW16iYWB7UANVm4DkZ9RTdSHB1qaotmF84J7ik17EQQYWQeVAC2gVMFpTRKVFMk5TJAn7mt07Nnxv4gCjLPny/SsoPSihSSxWXV80j5nEDzUKCbS3tYb+XE4rolJj3OVAYIrvlUJvt9ntGrUTEpK1/N5ADP3pgna21rj5EBtOWiAPqqaCdXdol5pbSpwrSUmMiJESDyI61QgW63csXjafzcZDyRAhxBCVn/SseL1VVgjc+9d/xbhUHXxq+wMUQsfw7bT8yyesUEI3xbZU+Lm2hSXPE4kapXz7GennSlvsXGkXNphFyhKsIOfiwkeihyPWrLtdzrVseITBnxHKoeq6De0Hjbp/KCgDh+UghIKukYpoK12Q94DiCsUwZOYjXFzqT7H2fI4hyQMyToABMnsNfSiO+26KkvpuGYwPkBxIBKQr+bsCNe/nTy7tErtjaoIQSMJUkZqORIMnTKPWgju1tppRfMKtVoW2hCSFEnDJxFU98x9KBb27c+KdQ5hCVJRhOcz4ioEZdzS5snLN5tTyStknItnClfLJQHhUOh5ijG8dps1Vgp60BDocQClajjSCTMDQjyoIOSQCdKtXdm1CuAVOIbCWUqJWQB5ecn71Vq9Kt3ZW7TVzbo4iErKUpAmZHhB1B70Hf4iNWx2c4PiUYwQtISZxEGUpEaE6TRxSEqQyYBllH2qB7+bnNMWTj7aClSCn+MlMFQScj51MnXSGLYgEywnMDLSg2/stpWRQPOKEXW7KcWJpa21e4PoacruzHz/p96XbuDkcWR7zQBXLC4bkFLbqRyHhV1n370H2tdI4biCy6hxSSACkkEn/ADDKpgbtQKsiRJ5cv2a0y8hSglZAzykHKgrvZG0mmkqQ7JJIIyJjIiKcXV9aScjPllRLde3T8ReZA/mQJAPNcxPpUjTYAnNIj/Sn+1BAXG7ZQ8LpQryIHblTVF+tsjNKwNI1+oqwbjYgOYwHzQK5sNj+PNKD3AFBA7O6S3KlmAs+E+WoPfOso5ulZhRukqaxhLmQiYzWPTT6VqgtpG67CczTh21t0iSlJjllSb1rcOaJw9yf0pi5uo6vJy4MdEpoGm39r27PDVgTktPoCQkn0ma1tL8QbZolKPGQOWQpyncFgqBdW46BEJUYGXPISc6JI2NZ2yS5w2mwnMrUBl3JNBD/AP1nevGLe1UQRrhVHuYFNNsXW1EFrikoDzmBKUETiIkAxoIBM9qJ3P4nsJcwNMrWiYxfLJ7A8vOKJ73bzoZtUulH5qp4aFRMkETl2JoKp332pcNOLZLuJWiiFEkSNO01KW0/E2bVzbHCUwh5sHQj5T9fqKri6SVKKvEpSjKgRnPWalX4X7R+HvOE5k08ChQPf5SR9PWgsPd69VcsqZWMKkjIxy5eoNAWrAsrDeRXMZnWJM+2c0Ze2eqzuCQSROJPcdD16VvenZzaXWNpBKiGR4wnUtnUxOqdY6TQRNnbj4bca+DbuLbiKlBnECTiV15k6CobtphsFKmmnGgTmhzPDkdFakedT5e8Vsp64cSDwlqBSlKYIKfCrTLM51HN4drWVw0oJW8HQQUBQkEg6T3Ej2oIo21iPIjnGmtWTc77psF8EMlxJQhU4gIJToMjyiq9s9muLWShQmdBPXtU3t9y/iikrUlS8InMjIZET7HTrQN96fxKaurR63FutJcTAJUmAZBB68qnu6LyXdn2rgMjhBJ7FPhPsQaCD8K7NafEl1tXVLkj6ipVu1sBFnbi2bUopCioFUSJzPQR/egau2bajGH6VsbKa/lg9qMusmetaweVAId2YkfI4oK6HMH3pq5YqIHyKIPMR9c6PFkUhw45UEX2PusltbynVBQcUFJAkYfm589aKDYiROBah5HSiqG0z8orZZ5AEetAE/4U7ycBH+ZI/Su2ba4QQeG2odlEfcUY4MdRS6EaZ0EZ3U3fct13ClxDqgpIBmM1Ej61lStKD51lAbWKHbR2m0yhS3FQlIKjAJMDM5DOhdwXirNSiOmg+lB96gEWjpKc1AIy18Rg/c0Ee25+LxMiztirot0wPPAkz7kVAdtb1Xl0SX1FQ1CEghCfJI59zNSXZeyBw3HOGSAPDI5E6940y608s9gkqK3AG28J5Zka+mUUEf3QSblaS9CWLeXHFkAKM6AnnMQB0pvvPtg3bynVSEaITySkaD1p1vNcp/8ApmUcNGLEsz838oV5axUbuFaJHlI50C1rbFxxKEjWAAP3+5ohtlpKXUhsmWwAVTqoEk/29Kk34f7urcQtwZR4UqPXnHpR93ccKnMAH/LQSXYl6naFi26I4zYhQ7jJXuMxS2yyCFMr+VUwD5ZjyNQPdW8Vsu9LTn+GsgHoQflUP31qxNusBs8QGEmCCOvbrQVrtzdJ1l9XAbCmVKJSAc0zqkjsZoReboqCSsNqC8xGFUfb61bVvch8YwnQSrsetOlMxBEjL0oKE3S3ed+JBeQ4loHxYfCT71b+xdhNtBDgUoqBVqc8zlPUQYz6CjknkJ9K3iJ0j7UCqVCKQDqeSuddgayPtTdwp5R5Zigck964k02Q1AnWttqgxBHSgVM96zF1rZ7H3FbV6GgxKe1bwTWJSOkGlUGg5Sgda7SiK3SiUUGi3l/aspTAaygdPIHShu17BD7S2lSAefQjMH3o67FN1RQR/Z2yENt4ClSso7ZDSoJvptBLasDQOIa5kyrp/Tr51YO8O1Qy0siQqMj071TN2/KziPUk6mgD3KCAczizJJ5k093R2Cbp7CUkJAMkaDLWf0rm1sF3LoSkGND761YuzdkKt0YWVQSM4AzjrQSDZ1i2ygIbyQnSPvTxJz1mgKVvCCoTGvL6GijDwgBUg0Aj8Qtj8a34qQA414pAklPMaevpSm5m0V3tvwFkDhRhOuIDSZqV24kazUGdxbNvUwkBh0kpMdTmj01Hb1oJOtRQ4paxkfCsDSOvpSygflB7joRTzaLYWgOpzkZx0obs8EgCc0GUnqnmPSgUt0KOopyEx1FLNJnOlfSgZOJpNInvTtxIORkUnwkwaBsWe1YhHelltHrXCUkcvOg2AdDBiuS11j0rtfIx2/tWwrsaDjgkaH0pVBPOupNLCaBNEUsK35iu0pHlQaHnWV3wzrrWUDxwUyfZnnTrBB1pFdAMu9lJWCFZg8jQK53Ptj8zZMaQoj0npUpUM4rCzQR6x2fbW4wttlPnJ+tO0BC9CKfPMCmxtU9Br0oGwtVTMcuc12hiTmmnoBTznzpyyuTEetA2atwOoprvFsUXbCmj8wzQo54VDQ/oexo5wuVYG6CIbgbUIBtHU4VJkQevMeh/Sie0bYtrhPWU/wBqG75WKW3W7hGSzJMZSUpyPtl3y6VJlDi26Vq+bCDQNbR8GFj5VajoedPqEbLOak8j+nSiaPEmZ0oNrHlSKmgaVB5VufFHWgQSzGhNKBs9BTjhCt4YoEAORFaU0KdYaTcGU0CSUV2Aa6QjWlooEAe1YKWAmusMUCaKytqRNZ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8" name="AutoShape 12" descr="data:image/jpeg;base64,/9j/4AAQSkZJRgABAQAAAQABAAD/2wCEAAkGBxQTEhUTExQWFhQXGB4aGRgYFxgcHBofHx4bGhofHRwcHCggHRwlHB0aJDEhJSksLi4uHB8zODMsNygtLiwBCgoKBQUFDgUFDisZExkrKysrKysrKysrKysrKysrKysrKysrKysrKysrKysrKysrKysrKysrKysrKysrKysrK//AABEIAP0AxwMBIgACEQEDEQH/xAAcAAABBAMBAAAAAAAAAAAAAAAFAwQGBwABAgj/xABDEAABAwIDBgQEBAQEBQMFAAABAgMRAAQSITEFBhNBUWEicYGRFDKhsQcjwfBCUoLRM2Jy4RUkQ7LxFpKiNHODk6P/xAAUAQEAAAAAAAAAAAAAAAAAAAAA/8QAFBEBAAAAAAAAAAAAAAAAAAAAAP/aAAwDAQACEQMRAD8AuYqrRWBrzNYBSJhf9KvtQbR4ZkzJn/am9spfixx8xw58uVY9DkQSMC+XblSV2VKUgoIgK8fcQcveg1bulSca0wQVRI5SRPqKRt7lCm03SkwQg66gan7V1cqXxGwkSglWM9MsvrWLcJdDWCWygkmMpkAD70D1gpzUP4wDM+2VN7RS4WXBotWDmcPL9aSuAHcTSFYFIKCSOkz9YilLhKlLbKFAJSo4x1yIj3oGhu8LPxK24cwCQNYnSkrhlCMTYJSq4KvfB30yFPgVl5UxwcAj/VJ/SKYO3SsLzjiP8JSsE6kBIz9c6AfdNKIaZadhTCmyudSkA5GOoFCdrlS3FThNqpA6HxA6iiirhpBS+UlKrotpPUEpykcozqO7ZswLddk04eIE4wVakSSdPWgd26llx7igBkYQjFGvUHpp61qzccQt5dwpIalPDk+Qn1MetMNp2XGYVbpeJcbwFUxpkf0+ldXlu1dg2pcVLRQV6Z89e4oHNnLKrh55wcNa04QdBkAPv9KZISLZT9w6qUrWkx0ifr/atvraulO22eFtSTkdYH10INNVYLlbrDgJ4ZTBziIzH760Dt9tu1L10STxFDmchI066mt2F5aW14p1S5LhzOZCYGmQ6ke4rbig6lbOGU4gAFDJIA1/tW9sbPQGwhIEJSeXPIr/ALf/AIzQJbUdYSu4vWk4iqYJBiM4I6TQ1LwWym6wQ7w9Iz65ddKJbCSpolJzSZSUnMEAkaen1Fa2/u86XUP25m3g8RvmjuOooB+7T6nkIW6kBYJwmInXT3opu+y4pKi+Il1RT1AJ/wDNDXlFTltwD4UrlZkxAGYIHKpDtJo3AQGFAYXRiMmRhMkefagS2Nsh5Dlw5cKHDKgU56CNe1LDd6Lw3CnBw8EYfrny7072skXTT1uhwJWAArtOcEd60jgiLRSiV8PKdSBlPnQMdsWNvdhlxDowJJkJOuRGvIzWUm+81s1htqDCiZPOcyTWUFordySRmFfbWknXQmO5igG4G0y9ahKvmaOHzTqk+2XpRxtczI0Jig4WtDcDIY1e5MmohvLvMnZ71pbjxquXvHJ+VClBMjviUI8jUsSUrzUPkUYJ7c684b5byfFbRVdA/ltrSG/9DapB9TKv6qD0RaNFtGEqxKJURPckx6TXDIdTbQfE8EH1PKuS0HVtvBZhGLIaEnI12lMuB4L/AC8BEcjJBmfSgWW+G0pW4IUcCSR1Jj2k0kW0Ny3iIU8pRBOeZEmPID6UqhJK1hQBR4VJPfn9QDSTDiXZcUmC0tYBI6ZSPSgbu2h4At0OfmISiVc4kZ+sGsvFqLjeEpLYxBzPtl9a0m7aCPjM4cQgeQJyy8zTC5tUoS6yHDjuC4pJV1IzjsBFBsY1uPBaPy0FJaJjM4TMfvrUe2m+lNt8c41DgRhgjOJI+o+9FrsqUGm23BiZWji9cISeXekroKdWSSlVqWdP80zPsPrQCb8t2zTl2lBUtwJy7EjTpzNI7UWm1bU+03iceUmcszJA9MvrRBpxwuvh1I4ICOGTGZ5/pSNip3jv8aAyCkNzHaY8zHrQM9rLWw24thv81xaZgdcIz6Vu5UpRwJkLUZV2/wB4iml/tRVmX1vGeKuGEazAGfYZj1qLW2+T4JUhCAcyJkknQfUz5igs63tUsomJyUo9SERPuspT6qrFWSlKCTmcRQT1wsOKUf8A9jqvYVBXt9rkwmEQOGgZH/pqxk68zrTFve27Kkq4sQpx3IDVeUdxHKgsti0ySoj+BtfopIQv2ISaL2jBQf3+4qmRvFc4ES+sAJKdQMjnGmdPW9r3IEF9yAmASs8j17HKgsPaO7SW8T1umCTK0DTPUpHLqRQLZbiLNALjhPEdzJ6kwP0mgdvvfcJOVzJ6GCM+1FLC6F6s8ZpGJsheUgE5yY8xQG1sNWfxFycSlLzVJ6DID6074LJV8YAMRbyOuXXsaFWe003TtxbrblCIEnQ/2ginPx5F4m3CSW+GSTGQ0jtGcUCVrcNXzTb7iM0kgA+o9RzrKbb03LtuhlFqjIkiABEAHLtWUDvdLeIMpt2DhAW8UE6agkeuL71YD6iCmBMnPsKoTeaWnHmxMsu+E6ZAlIP2M1bO4O8HxlqHFqHEScLnYjQ+oz96AX+Lu8RtbPhNmHLjEgHmlEeNQ75getU3sndhdzb3byVBKLZsrMiSrIkJ7ZA506343gVe3S3Cr8tJKGh0QDr66+3SpT+GKJ2dtRPVCh//ACXQWbsO4R8Pbxo82FDuSnEf1p2m2Qlv4cEiUGOZjQmfWo5+GF0HdmWrhAxNoKJ/0Eo+wFSRu4SUfEEQQjn01oO3kqCQlvNSSgZ9JE/SaXuVKxICRKSSFdhB/Wk7dKQouyQFhOR9Y9c4rTKVpSsKUCpSlFPYchQNHl43Swpv8tLaVgkZSFHL6TQO62glfEeUiFWylhJIOYgSR9qIXwuBaBKCDchKJM5aiT7TTfa2LispSgFtWPinkBhy+tAFauGm/wDmZV/zamxmdCUwMuWtIXbITaqsWnDxeESFHmCc8xoc6IYCt11tTX5bWAtkjImDMeWVU9t/eN1y54qFFsohIjLQmZ/tQWbtch5ldslyHEpQVH99YpLaRRcoNqHCFowYzzIyP1j3oLYbSaFqu+CZcWAhYBOShkoAaZ6+1LbQWi2Qq6SnE45HmZjLtQI762ir1SUMEKXbziQTBIWEwQdD8udQhWy7gKUkNrxI1AEke3ep/tR1Nshx9tEuOKEjrMZdudbvnVsMuXLTZxLIClQdeh/etBAEWlyVKRgcxpEqThMgdxTW8xCApJSRAMz+tWhtDaa22nHkI/NIGLrpGflSe8Vu2bW4uVNkuLYgg5gRJSexBOo6UEDfLrqWGglK8KCpIbEnxKJIVHPKY5TTZezH8aWlIWFK+UH39qs20s2mGFFpAC0hUFOZPiPPU6fSmVi6tbCXXEw7gMdfTpPSgg1zuw+2pAWAOIoJEGT9KmtpshdihPDxuuLWlJyyidAOWupNPd0nFrZxPgA4zhnXUgZUY2G64AvjkCXDgE5xpHvJHnQb2ylbTLjjKfzCJIAEzEac6f2+MspKh+bgBgdcpz7mmOzm3Uv3C3SA0YwCdIGZ7f7VzcMO/FpdCgGAggidSTpH1mgT2JxPh0/Enx4iRJziTE94rKbb0WartLfBWAkKJJB7EajvlWUDD8UtjqQ45do8TD0eIfwkpAg9jAINV3a7WdZxht1SEuJwqwmJHT996u/cfDc2LjDoxIUVJIOeR6dI/Sh+6u7ditKmXLds3FsotuSM1R8i45haYPnI5UFJTMAZ+VXlupsYWmy3ErhLr6FqIJAMlBwpHUhI086cWe4DLHEdT+Y6TiEpSMIzySAMssvQVm8FmLxhpDragUrCx4sOFSQcjHVOJPmRQCPwUu1GxSgCUpecCj0BCVD6qqwys4wiJRhMnlqIH3qObqbvotkKFtLbK1ocSkqJJGBIVM5gyPpRO/KpThC4UqMST8og5keg9/cH7yQ7LZkYShWWUwZH1FaebS8pKwo/krVIHMwRn6GmLrqVqKUrUnDEkEeLxDQnPKCD5mubnaCGreTAWrMgdVZkH7UHLjrSHTdKd8C20pSnlqTPWc6Bs3ch5tKlLU6tRHLAFAAa+9BwzxFDF8g0EmBHKpNsq0QiFZSrU/vQUDcWrqktthRStsoJUc8YGR061S+3t2btpx1S2lEYlErGaTJKiQeleiJSUyNR3pS5s0ONlCgCFCPpFBUewt3nrL8m4U2pp5PEEGQFCBnI/wBPtRXZrDy33kuphpMYCYzPbryqR71buoXYKQmQ401hbUSZhJEAnn96EX9vx7c2qHIdCUYjzjWY7xQNbO1dL7/GgNAjBi9Mx2OXrXdi+8hVw27h+HJThnlnJg9DA9adbYYFw2u2Q5DiQnEeYka5eX0pntG0Q825ah0hzCmZ10y94oN2xcbeucZAt1oGvrmJ0yOdIHi/EPYyBb8IATzMHlSu1kJdbXZpchxLYMnU8s8u2fnSF6AWTbByHA1JJmSBzP196BfaKHRfuLkBiFgjqcR5dZnOhV4ypx5l1pUNAEkjn6Cim3HgXXGMULWXCNZzUftIoPs9Kbdtu3Uo4lyAY5xnHagd3jJf4RYcEIdlRGuXlr5UQ2rbG5CUNLjA4nEeeUHLvQzZCE2SIKv8RzUzqqY/Siba0WSVOLJPEckmepAGXYRQO9rKFw27bJcCXAkT2kc/OuWrttARaFZK1IgHmYETSbtm3bqfu/EoqSDmemcD1pFuzQ643eifkkSdNM/OKDgPo2fbpSskgqOfcychyFZTW4Q3tBAUSrwLUImOozrKCy9jbvos5DRUUKMwozHrUP35aNntC22kCQ0TwriJjQhJIGuR90pqx33IFDdrWTb7LjTwlpSYVyy1meRGs0EBv/xQLjnAt2FeM4UO4gQctQkD6TUws7dCm0FxJSpSACgqJ0E89SM6rlzZrVmA60oqagvMFRGKBIIOWYIzHpS11dXD6A7xUhIUFtJSfECQkATrAJI8iDQSzaTvFZbLGMFDuBK5IIAOEnLMggaGnSNo4VotnEOApSPzUwUkjPDEzmAMopLY9w60gJu0pATmHE6E6HF0VNOry/YITjAJUshKh1zGKcvKgG3xUW2lNpxqWkrCj/AkScRznEEmPOKR24gqwZgyJkGQQcwZ96fbQ3t2farPFeTxEjAQgFShz+VINVntP8RHHXwQ2ktIlIAEFYklKiP4TB0FBZeyrQQJIjtP61rb9yGWypPLL3yqP7cvrth11AbwttkELOi0kTln5T3BqL7S2+4+QhbhCdchkYjWNetBYOxrgykqOoHl2/Wpi0MqqXZDilNpVjjCqMieZ+xqwbLaCiPKB6nIUCW/Dqm7N5aBMAEjqmRij7+lQ8rZtEKvPEpTgT16aDpqamO8G2W2bdxx0gJBKCP82GcMdSKhG7O2FXgPER+TgTBIEBYMKHuJHSgd3Km7fjXgBOOBqfQDpmaR2jgZS7eAEqUAdfp2p5ZXClvvNuJHCASUkgZnP30FcMurcfebcR+SAmCRqZM+egoGl+ltpLl4EypSBr5fSSa5vbVsBd7nKmoGsAEcvPKlC+4u5dZWiWMAgkDMyoeuQptdXq1PusFEtBmZjIHl6f2oFtrWbfHXdGZRjHbJRzjrlQm1Ddylu5IIKAcuXOnW0L5RuyyBLagsq6fN16UNu70tLZabT+WQQqNI0y8qB7swtX6MS0n8pzKTkY8tRRezLN2VoWiQ04AJ0MQfvlHao/tDaCmUNi3SDLgmAIOeY9ZpfbW2XWkJ4KfEXBOnPXymgkCbxNw4/aqRCEpAnkZ1GmUUyudpJbuG7VIOApMgDIdBppQ/a+2OG2tTf+IochoY5+VDlbVWpCXMIDuHPSev1NAV3h2omybShlCc1ae5PrNZUXs33HUYnv5jE86ygvp6+X8QWiyvBhBD2RSTzTAMg+dB7/ea1Wh9tt5txxLayUJVmcIMieWeVSw1R/4s7tqtn1XTU8K5lKwP4VnM+isM+eLrQNLBt64bCXmz4MLTeRHhdWFROmEAD0Iops/aLaEEO+FSQ3hXhJEBeFSSE6eACD/aopuzvVcNLbZU4VMqUlJSr+EEgHCrUGNM4qzdnbFZXb3BOIKcaUnyCRkU+tAlunt0Fu5dfM2zZWSYxDIypXMqmchVU7w7zPXbilFRS2VHA2nwhKSSQIHONTzott1xNtYIaacWr4o488obGFUHvOEe9RZlqcMHX6UGkgAV2BAnnFdNEZVim8iPMUHoveUJcZSVCZQkkc4IExVO7PvkW6lkpbdSJw488JzGIZzoTI/tV1WGyEONtPAqC1stz4iRkgRAOQ15UA21+H7LigtDQxFXizIB6nKgFbv7PbW04SELPETKkKiUhMYsj8sQTGZiortHel1x78lWDDICk6OJywlSTlIqx95LNFhs91xpCUqCQkEDTGQn2k1TJbIwrTkpJy9/tQHN+d5l3dq22pvCsPcRwp0UeGG0kDrrI8qY7jPuLRcWiJlxOJCs4SoRiBPKUwf6TWtoKCmcYEKKhI6ZqyHqB7UrsB961xhpxhKQvF+aopklOGAQMxEeRAoJrtu2UWSyg/m4QCSYIy1jUaVm1WFLt1soUC6EjOSOo+9RlTtzeOSt9hkJnxIUpRIMZDTIHMT1pbbGyXkj/lnitZIxEqAMAdZnXP1NAV2ihRZLSFDihsjppIn7012xxBZuJMcXgnER5Zn2mou5su+CsWI4iIxYxP7mur+0vcC1KEkpgqxaJAMg56ZUEkunFFtWHDjJXhHkoj350BsFrDAS6QVmcMnPtNN9qWF0txam0LKQ4vCQdQVq0z60IXs+6nxIcnkaAvswuJSeIBGPIEmef0y+tc26nAVcRUYlSBJ8qHfC3Khmhw9Mj+5pJ1t6M0r9QcjzoC1rbuB1wqgIjr9h5V3cW7hfSpMcOJnkRz9aBFbqpGJR6gnKtIvFiBiVA5TyoDW121kJ4ZkTB5RGn61lBmLpQyBMTpOVZQerFUF3i2e1csrt3hKFjXmDyUOhBg0XcVQ95UqoPMlzbFp9Tajm04UFX+lRTMdMpq/N3LhtxpsoMpIXn1GIjz5VS+9WynV312UoJTxlweWtS7dzaLjNmoJBBQFGTy0Kh6FU0FbvtOqUAQtSUgJRlokfLHIZU9ZtVgK8BpK9vEkkNq5mIJHlV9buX9j8IwsLtwC2n5lIBmBIMmZmZoKBZ2a/rw1UQa2LdrJwW7yp6NqP6VfLm9ez0a3VsOwcR9ga4a39sMWFNwFk6BtC1f8AamgkOx0YWGUnIpbQCDyhIFPQaBp3maOeF0JA+YtkfQ5/Sm1zvpbtucIpeJw4sSWlFJGpiM8ueVA93ysePY3LQ1U0rD/qAlP/AMgK8/bMuMSAewmvQVvvDbuJkLIBH8SVJ+hAqhzu++0+4ENkthS8J5FOI4fpFA322vAlCknJcD1En3zrm2PEQBijsDnlpSG8aFBtAUhQKVHkelDtn3ZQZyjvpQTzZu0W1/lulIWP4sIz8+h+lEeGwT86f/aBFQG52gT8wBHQCD71y3s5LgHD8K5+WZB/3oJltRplIBxNq5nw8u+VcXdu3wlkFEYFGAOiTplUCu7YtrKFApI5GnlkjG3KphsgGCZhYcJy55gegoJUhCSFGUZqWc9R41UOv7dJiFJ+tAbxoodeClHwqJGE5GViD5FJJ9qaKeV/Mfc0Bm7K2lIhSShRgYSRnoZjOlb/AGE7IUFIKVAEEEnUwQT/ADCRNAQolJMnKCMzlRPYTzmYSSo/MAc/Pvy+lA8GyW0fMSpQGZGQBy7ef0ppebOAGSSADBVPMmIjyg+tSbAjHgB+QgZGYEIUQqeRy55gjrXVs0MiRkoeGRJRmAB05jvAHSgAo2HwmnX1wYhKAYgkqEnuMOnn2rKlG3GAu0cSYyKNNRmnTkZkmehrVBbe2rzgNLdwqWUjJCYlR0AE5VCdj/iG3cOlpdu8ysTmRiGXKQJmO1TbaiApBxAmMwO40qINuhJJJbaUrMgkFWXkdYoB+zbm5Su4ya4a3VON40LJOIjImQBlnXF1tBa1ypppCYiZEEiDmCcssq5/4rYq8Jxq1yK1R356U62dabLuPy+AMuswfY/egT2Nse3u3FktNw3AVCUlJKgcsieX6Vt38LrMZpTJ6E0jse6trQXASU2iuIoYTmClJ8CiD1Bn1p5s78Q7ZCAl93GuJKkogTqB+lAGtd2GcUfDJGEwcS08vSibexXGVhdrZtLWU4cRcw4RkZ0zmBQ9/wDEm3xKKGiZJziCfpTZz8Q1l1KkMEt4Y+Yg4qAxtRV9bNpduC0oLy4KCRhPdWeIegri63xcW2lKrdQUCIIUAQBzBjWOXOmO1dpXN38mz3CSmAtWKU6xB050OsN3dqFRLloXEFMBK3MEZ6yDNBaOxtuIdSnjIwFQlKlRCp78j2oudntH+BPpVf7M3YujActWkpAiDcuGMtOkVILHZL6QUBDDYHRThHXqKB/ta0tWW1LWBkCQOZ8przjtraHGeU7gCQo/KnQZZ+5k1fz2wnDnitUnqWir7roXtbc1h8IFw+0nBObaUI1/qPSgpbY2znLp1LLUYj10HepGN1XbdxZCw5wpx4JxJA1UEnUD9DU+2fuzs61UXU3BTnAUlWsdwM/SjG7rFojF8MVrxHxKViIPYlQ70FQb4uAobGWIKOY0IInI9DlQiyWcC0yQkuNzHk560R3oRbpJaQtSnGnXEER4UpStSUDvACRTCzahkL6vpT/7UKJ/7xQcbSSQ88CTktSc+iVQPYAUzgTnp2ohvCf+auP/ALrn/caHqHOg6QPCr0pbZbyw4lKACtSkpSDI8RMD7x61q6tlNgpVAORyMiCJBnypog5/rQWNbbIW1ctW9y4yhS2iUmcUkFKShUxymOsRyqMv7xqaWpCUA4VFJhRhWElOLSMwBOWfrQu0vl8dt2FOqQtKsySThIIE5xpXe0WnHXXHiypAcWpcRkMSiogGBMTQP7veN7JoBIAGGYMkCCJPaBFZQm7SeITFboLmudqX60rS6hkJjPCTP3+tRW62QFA41ITM5kqPpmaOWu7z6mxxW3C4ZnxEDXLnW7Hc5S1pxM4UYvEVGTA9aCM/+nrYRif1/k6e+lLIZtLd1pXxDgQZxxMxEgz5iiW+mwHWUcNofNiUh1CR8yQFBtUZDEnHHIqA6xVVrdUuCtRV5mddY6Cgs1292UrEtaHXP5lHEewkk+VJf8f2U2AfhCQdMQBn60x3LabcQtpzNC0lJ8jl79PIVF95LBTDqLdZnhIg5ZGVKMjsU4TQWW3vlZIw4LFPiAIMNjXLWKfOb3uuJw29ikyeak8jnlA6VU+zlnCpIAP8flAI+uVSfdXahbddIVKUtYs+ZGvvQSnbv4ibQtgni2jbWLQkkz7Kio7c/iZtFwlLakJUdAEifrNNvxNaWty3uC5jQ61CRinCRmYHIKBB8welRFlZQoLSYImD5gg69jQX03vBb4Ehb6lOBICodOsZ5JPWqw/EHejiPhFotaEITC1BapcVOp6wBE+fSoey1iVPIa07tWs51oOzdOEAF1zETnKj6RUo2TsotsOXT+IpQmRiJMnQAT1OVDNl2PEWMQyHLSiu8bGNCG+JgZGSh/MSQUkRrpp60EdY2rcXTjLC3IQp1tKchDeI4PCByhR84ouzvi9aJuLdHic4ikBw6JwnASE9cp/vQW2sw25bKCwVl9HhGIFMKBmSBzijO++xh8e/hW0jEskJxAapCiVdCrXzNBEiTJUc5zJOpnU+9E2FQwwkD5rhxU+QYSPYhVJN7MWQMhnMeIcpnnlp9q202oLYSQQlJ9JkqV++1BxtF2bh5XJTi+XIqM02UMvOnO0WjxXSM041AHlr/vSV0ck+VA3W4cME/vSpjuFuV8SOO/PCmEp/njUk/wAs+9QpxdXjuLdoOzWCg/KgJV2UMlfWgG7wXjNklDTLIU8vJtpAzPc9u9RZ3d+5uFTcO4DMhCf4ZqTbsJD20L99ebjeBtE/woIJy84+9P2k4ipSzABJJPICgr6/3KfbGJpfFH8uh/tWVM94dvNssoUyUuuO/wCGlJmQPmUY5CD61lBazv0pFSM5FLrpIigSU1MzXnrf/YXwd6tIENOeNvpB1T/ScvKK9FVBfxZ2QHrdEJPEC/y1AZYsJ8KugWBA/wA2EcxQVJsa9U0rI1J9/Nnce2bvUZraAS5A1QflV/ST7HtUHtHSYIGmuXLnU53c2uG8KH1JLTqVSNdcsJjqDQQdm7wyRqoYSAIyqQ7DbBBKSCDGKeQjTqT5UH3i2T8K+WgcSCAptR5oOnqDI9KJ7pKOMlIBIBOHqIzA70Ek2vspi4Sw2FHE20AFieZJIM661X5TKimcwSPrFTaxVgXh1aWSppXITqg9DOlRNlgNrcKwQqTgE5/NzBz0n1oNBuIQNeZ786eWreIhI0mB/esTb4UBZ1UJEZ5eY50f3e2cAgvOZNolSyeQGZoOnFi2bSJ8bmSfLmo13tKx41tw5IORBHJQzH771D7zaqn7kvKyTPhT/KgaDzj6mp5sttRZBEeIYgPTL70ETvHAXbYif8ZM+4/3qU/iEwn45zIfKg5j/KKFbfe2cC2bdp7j8RvxKUcCfECvwqOZiRprFF/xIcAvlAgH8ts/SKCL3bCACYTkk8udNWmwCpKglRKAQc5ScXLzEinjpxRlqf8Ac02Uglbh6EJ9hP60HLriRJDSILZTHiiTJC9fmGUcstKGG5VEZRJygc4/sKfvKI1B60nsm1Lz6UiMpVnpln16xQbvrcDhIwjiL1McueX70NHGFKtwUMKWlJMlM6mB9co/qFJpYQX0OqVOFITEZefqSfQ05dvGlEHGlJy1nlpyz+Vv2NA1tbh1ta1pdUlSxhWqfmAJOZP+hZHmKWYW6Tw1PK8XhImQc0JUPIkr9q4XwUyA4FAZc8x+WJ9gv3pa1faBC8SZBnOdfzD/ANyh7UEYSooeWEHCEjLrGWU+tZROz2SHFqKVYlHkB++1ZQejyeRrkmlXU0lFBk0ldW4cQptWihGWo6EdCDmD1FdiuooPP+9di7szaBXAKHMSk5eEhWSxHmfqKD3lqW4jNKkhST1SdPUVdf4lbBTd2R04iCFNnvpH9Ux6iqx3WtxeWy7WALlklbQVkVD+Nvz5jvQBru4L7ACs3Gs0nmU/xJ+x9D1rW7VyUOgjXUemvuKT4ZSZGoMEfv7Vwwki4bCASVLEJGueUfWgnNylLfFJEsKRxUnkk8x6kyBULaCnFFxXMznUk3kexFNkhUoYEuq/nXzA7JmB3npQpDeJUCSPtQONk7PU84EDw5z2p1+IO2vlsWoCUAcZSRGNWRCT5ZExzjpTxp8sNhTSCt9XhbRriVrpqQNTUO2yp3jKU+zwnFjGUhOEZkjEBOUkHnrNAxDBOSdVEJHqatLZSklKP5cJjyBwj6Cq3QoBSSP4RPrU+2EPy7cay2MvNRNBDLlBxIJH/UB+tS38UERd4gP+i2Z5Rn27U/8AxB2iRbEC0YQlS0jGAcSc8QIMDpHrRDe8YnWlxIUwkH/5UFdYxoD/AOentFYyoAHnRk2KScgBHaP01rathFU4YMetAJSUnUisUwkeIYgYglJ/2p8dgEyUiPpTZ/Zq0oUcREAk+g/80A9ttPDUCTJUmFaxAVlAGhmZ7Cmi7Mzks+tHFW5QwlSMyoyqc8olP3NJW16iYWB7UANVm4DkZ9RTdSHB1qaotmF84J7ik17EQQYWQeVAC2gVMFpTRKVFMk5TJAn7mt07Nnxv4gCjLPny/SsoPSihSSxWXV80j5nEDzUKCbS3tYb+XE4rolJj3OVAYIrvlUJvt9ntGrUTEpK1/N5ADP3pgna21rj5EBtOWiAPqqaCdXdol5pbSpwrSUmMiJESDyI61QgW63csXjafzcZDyRAhxBCVn/SseL1VVgjc+9d/xbhUHXxq+wMUQsfw7bT8yyesUEI3xbZU+Lm2hSXPE4kapXz7GennSlvsXGkXNphFyhKsIOfiwkeihyPWrLtdzrVseITBnxHKoeq6De0Hjbp/KCgDh+UghIKukYpoK12Q94DiCsUwZOYjXFzqT7H2fI4hyQMyToABMnsNfSiO+26KkvpuGYwPkBxIBKQr+bsCNe/nTy7tErtjaoIQSMJUkZqORIMnTKPWgju1tppRfMKtVoW2hCSFEnDJxFU98x9KBb27c+KdQ5hCVJRhOcz4ioEZdzS5snLN5tTyStknItnClfLJQHhUOh5ijG8dps1Vgp60BDocQClajjSCTMDQjyoIOSQCdKtXdm1CuAVOIbCWUqJWQB5ecn71Vq9Kt3ZW7TVzbo4iErKUpAmZHhB1B70Hf4iNWx2c4PiUYwQtISZxEGUpEaE6TRxSEqQyYBllH2qB7+bnNMWTj7aClSCn+MlMFQScj51MnXSGLYgEywnMDLSg2/stpWRQPOKEXW7KcWJpa21e4PoacruzHz/p96XbuDkcWR7zQBXLC4bkFLbqRyHhV1n370H2tdI4biCy6hxSSACkkEn/ADDKpgbtQKsiRJ5cv2a0y8hSglZAzykHKgrvZG0mmkqQ7JJIIyJjIiKcXV9aScjPllRLde3T8ReZA/mQJAPNcxPpUjTYAnNIj/Sn+1BAXG7ZQ8LpQryIHblTVF+tsjNKwNI1+oqwbjYgOYwHzQK5sNj+PNKD3AFBA7O6S3KlmAs+E+WoPfOso5ulZhRukqaxhLmQiYzWPTT6VqgtpG67CczTh21t0iSlJjllSb1rcOaJw9yf0pi5uo6vJy4MdEpoGm39r27PDVgTktPoCQkn0ma1tL8QbZolKPGQOWQpyncFgqBdW46BEJUYGXPISc6JI2NZ2yS5w2mwnMrUBl3JNBD/AP1nevGLe1UQRrhVHuYFNNsXW1EFrikoDzmBKUETiIkAxoIBM9qJ3P4nsJcwNMrWiYxfLJ7A8vOKJ73bzoZtUulH5qp4aFRMkETl2JoKp332pcNOLZLuJWiiFEkSNO01KW0/E2bVzbHCUwh5sHQj5T9fqKri6SVKKvEpSjKgRnPWalX4X7R+HvOE5k08ChQPf5SR9PWgsPd69VcsqZWMKkjIxy5eoNAWrAsrDeRXMZnWJM+2c0Ze2eqzuCQSROJPcdD16VvenZzaXWNpBKiGR4wnUtnUxOqdY6TQRNnbj4bca+DbuLbiKlBnECTiV15k6CobtphsFKmmnGgTmhzPDkdFakedT5e8Vsp64cSDwlqBSlKYIKfCrTLM51HN4drWVw0oJW8HQQUBQkEg6T3Ej2oIo21iPIjnGmtWTc77psF8EMlxJQhU4gIJToMjyiq9s9muLWShQmdBPXtU3t9y/iikrUlS8InMjIZET7HTrQN96fxKaurR63FutJcTAJUmAZBB68qnu6LyXdn2rgMjhBJ7FPhPsQaCD8K7NafEl1tXVLkj6ipVu1sBFnbi2bUopCioFUSJzPQR/egau2bajGH6VsbKa/lg9qMusmetaweVAId2YkfI4oK6HMH3pq5YqIHyKIPMR9c6PFkUhw45UEX2PusltbynVBQcUFJAkYfm589aKDYiROBah5HSiqG0z8orZZ5AEetAE/4U7ycBH+ZI/Su2ba4QQeG2odlEfcUY4MdRS6EaZ0EZ3U3fct13ClxDqgpIBmM1Ej61lStKD51lAbWKHbR2m0yhS3FQlIKjAJMDM5DOhdwXirNSiOmg+lB96gEWjpKc1AIy18Rg/c0Ee25+LxMiztirot0wPPAkz7kVAdtb1Xl0SX1FQ1CEghCfJI59zNSXZeyBw3HOGSAPDI5E6940y608s9gkqK3AG28J5Zka+mUUEf3QSblaS9CWLeXHFkAKM6AnnMQB0pvvPtg3bynVSEaITySkaD1p1vNcp/8ApmUcNGLEsz838oV5axUbuFaJHlI50C1rbFxxKEjWAAP3+5ohtlpKXUhsmWwAVTqoEk/29Kk34f7urcQtwZR4UqPXnHpR93ccKnMAH/LQSXYl6naFi26I4zYhQ7jJXuMxS2yyCFMr+VUwD5ZjyNQPdW8Vsu9LTn+GsgHoQflUP31qxNusBs8QGEmCCOvbrQVrtzdJ1l9XAbCmVKJSAc0zqkjsZoReboqCSsNqC8xGFUfb61bVvch8YwnQSrsetOlMxBEjL0oKE3S3ed+JBeQ4loHxYfCT71b+xdhNtBDgUoqBVqc8zlPUQYz6CjknkJ9K3iJ0j7UCqVCKQDqeSuddgayPtTdwp5R5Zigck964k02Q1AnWttqgxBHSgVM96zF1rZ7H3FbV6GgxKe1bwTWJSOkGlUGg5Sgda7SiK3SiUUGi3l/aspTAaygdPIHShu17BD7S2lSAefQjMH3o67FN1RQR/Z2yENt4ClSso7ZDSoJvptBLasDQOIa5kyrp/Tr51YO8O1Qy0siQqMj071TN2/KziPUk6mgD3KCAczizJJ5k093R2Cbp7CUkJAMkaDLWf0rm1sF3LoSkGND761YuzdkKt0YWVQSM4AzjrQSDZ1i2ygIbyQnSPvTxJz1mgKVvCCoTGvL6GijDwgBUg0Aj8Qtj8a34qQA414pAklPMaevpSm5m0V3tvwFkDhRhOuIDSZqV24kazUGdxbNvUwkBh0kpMdTmj01Hb1oJOtRQ4paxkfCsDSOvpSygflB7joRTzaLYWgOpzkZx0obs8EgCc0GUnqnmPSgUt0KOopyEx1FLNJnOlfSgZOJpNInvTtxIORkUnwkwaBsWe1YhHelltHrXCUkcvOg2AdDBiuS11j0rtfIx2/tWwrsaDjgkaH0pVBPOupNLCaBNEUsK35iu0pHlQaHnWV3wzrrWUDxwUyfZnnTrBB1pFdAMu9lJWCFZg8jQK53Ptj8zZMaQoj0npUpUM4rCzQR6x2fbW4wttlPnJ+tO0BC9CKfPMCmxtU9Br0oGwtVTMcuc12hiTmmnoBTznzpyyuTEetA2atwOoprvFsUXbCmj8wzQo54VDQ/oexo5wuVYG6CIbgbUIBtHU4VJkQevMeh/Sie0bYtrhPWU/wBqG75WKW3W7hGSzJMZSUpyPtl3y6VJlDi26Vq+bCDQNbR8GFj5VajoedPqEbLOak8j+nSiaPEmZ0oNrHlSKmgaVB5VufFHWgQSzGhNKBs9BTjhCt4YoEAORFaU0KdYaTcGU0CSUV2Aa6QjWlooEAe1YKWAmusMUCaKytqRNZ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1981200"/>
            <a:ext cx="3505200" cy="381973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2122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danrupple.com/wp-content/uploads/2013/10/golden_light_in_the_dark_night_Wallpaper_cor4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206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669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3048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Linking Question: Religion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4393" y="1219200"/>
            <a:ext cx="89841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What is the role of religion in</a:t>
            </a:r>
            <a:r>
              <a:rPr kumimoji="0" lang="en-US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determining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what is moral and what is immoral?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prepareforrainblog.files.wordpress.com/2013/03/easter-cross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2819400"/>
            <a:ext cx="2971800" cy="2296391"/>
          </a:xfrm>
          <a:prstGeom prst="rect">
            <a:avLst/>
          </a:prstGeom>
          <a:noFill/>
        </p:spPr>
      </p:pic>
      <p:pic>
        <p:nvPicPr>
          <p:cNvPr id="19462" name="Picture 6" descr="http://adamsodyssey.files.wordpress.com/2010/06/scale-of-justi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819400"/>
            <a:ext cx="3094429" cy="2324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4450702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10271568_469301666536296_187305919056770607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pic>
        <p:nvPicPr>
          <p:cNvPr id="4" name="Picture 2" descr="http://www.thresholdshealing.com/wp-content/uploads/2013/09/sun-shining-through-rai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6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3048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Claim: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4363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Free-Will Defense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0152390_469301739869622_708733984490686544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1905000"/>
            <a:ext cx="2514600" cy="3771900"/>
          </a:xfrm>
          <a:prstGeom prst="rect">
            <a:avLst/>
          </a:prstGeom>
        </p:spPr>
      </p:pic>
      <p:pic>
        <p:nvPicPr>
          <p:cNvPr id="10" name="Picture 9" descr="10271568_469301666536296_1873059190567706072_n.jpg"/>
          <p:cNvPicPr>
            <a:picLocks noChangeAspect="1"/>
          </p:cNvPicPr>
          <p:nvPr/>
        </p:nvPicPr>
        <p:blipFill>
          <a:blip r:embed="rId2" cstate="print"/>
          <a:srcRect l="18605" r="13953"/>
          <a:stretch>
            <a:fillRect/>
          </a:stretch>
        </p:blipFill>
        <p:spPr>
          <a:xfrm>
            <a:off x="5257800" y="1904999"/>
            <a:ext cx="2514600" cy="372854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299</Words>
  <Application>Microsoft Office PowerPoint</Application>
  <PresentationFormat>On-screen Show (4:3)</PresentationFormat>
  <Paragraphs>82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SCUSD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SCUSD</dc:creator>
  <cp:lastModifiedBy>Larry</cp:lastModifiedBy>
  <cp:revision>50</cp:revision>
  <dcterms:created xsi:type="dcterms:W3CDTF">2014-03-31T21:33:00Z</dcterms:created>
  <dcterms:modified xsi:type="dcterms:W3CDTF">2014-05-11T18:04:19Z</dcterms:modified>
</cp:coreProperties>
</file>